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5"/>
    <p:sldMasterId id="2147483703" r:id="rId6"/>
    <p:sldMasterId id="2147483692" r:id="rId7"/>
  </p:sldMasterIdLst>
  <p:notesMasterIdLst>
    <p:notesMasterId r:id="rId9"/>
  </p:notesMasterIdLst>
  <p:sldIdLst>
    <p:sldId id="353" r:id="rId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361F"/>
    <a:srgbClr val="398A9E"/>
    <a:srgbClr val="E8C25C"/>
    <a:srgbClr val="00B09B"/>
    <a:srgbClr val="CC3399"/>
    <a:srgbClr val="2B323B"/>
    <a:srgbClr val="F0EEEF"/>
    <a:srgbClr val="0D95BC"/>
    <a:srgbClr val="6C2B43"/>
    <a:srgbClr val="7B00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541" autoAdjust="0"/>
    <p:restoredTop sz="96433" autoAdjust="0"/>
  </p:normalViewPr>
  <p:slideViewPr>
    <p:cSldViewPr snapToGrid="0" showGuides="1">
      <p:cViewPr varScale="1">
        <p:scale>
          <a:sx n="59" d="100"/>
          <a:sy n="59" d="100"/>
        </p:scale>
        <p:origin x="1424" y="56"/>
      </p:cViewPr>
      <p:guideLst>
        <p:guide orient="horz" pos="2160"/>
        <p:guide pos="2880"/>
      </p:guideLst>
    </p:cSldViewPr>
  </p:slideViewPr>
  <p:notesTextViewPr>
    <p:cViewPr>
      <p:scale>
        <a:sx n="1" d="1"/>
        <a:sy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1.xml" Id="rId8" /><Relationship Type="http://schemas.openxmlformats.org/officeDocument/2006/relationships/tableStyles" Target="tableStyles.xml" Id="rId13" /><Relationship Type="http://schemas.openxmlformats.org/officeDocument/2006/relationships/customXml" Target="../customXml/item3.xml" Id="rId3" /><Relationship Type="http://schemas.openxmlformats.org/officeDocument/2006/relationships/slideMaster" Target="slideMasters/slideMaster3.xml" Id="rId7" /><Relationship Type="http://schemas.openxmlformats.org/officeDocument/2006/relationships/theme" Target="theme/theme1.xml" Id="rId12" /><Relationship Type="http://schemas.openxmlformats.org/officeDocument/2006/relationships/customXml" Target="../customXml/item2.xml" Id="rId2" /><Relationship Type="http://schemas.openxmlformats.org/officeDocument/2006/relationships/customXml" Target="../customXml/item1.xml" Id="rId1" /><Relationship Type="http://schemas.openxmlformats.org/officeDocument/2006/relationships/slideMaster" Target="slideMasters/slideMaster2.xml" Id="rId6" /><Relationship Type="http://schemas.openxmlformats.org/officeDocument/2006/relationships/viewProps" Target="viewProps.xml" Id="rId11" /><Relationship Type="http://schemas.openxmlformats.org/officeDocument/2006/relationships/slideMaster" Target="slideMasters/slideMaster1.xml" Id="rId5" /><Relationship Type="http://schemas.openxmlformats.org/officeDocument/2006/relationships/presProps" Target="presProps.xml" Id="rId10" /><Relationship Type="http://schemas.openxmlformats.org/officeDocument/2006/relationships/customXml" Target="../customXml/item4.xml" Id="rId4" /><Relationship Type="http://schemas.openxmlformats.org/officeDocument/2006/relationships/notesMaster" Target="notesMasters/notesMaster1.xml" Id="rId9"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389243F-B1BB-4202-BD78-416ACA555174}" type="datetimeFigureOut">
              <a:rPr lang="en-US" smtClean="0"/>
              <a:t>5/11/2026</a:t>
            </a:fld>
            <a:endParaRPr lang="en-US"/>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B68D2766-C49B-4C1A-9FEE-6F146754B02B}" type="slidenum">
              <a:rPr lang="en-US" smtClean="0"/>
              <a:t>‹#›</a:t>
            </a:fld>
            <a:endParaRPr lang="en-US"/>
          </a:p>
        </p:txBody>
      </p:sp>
    </p:spTree>
    <p:extLst>
      <p:ext uri="{BB962C8B-B14F-4D97-AF65-F5344CB8AC3E}">
        <p14:creationId xmlns:p14="http://schemas.microsoft.com/office/powerpoint/2010/main" val="4064041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8D2766-C49B-4C1A-9FEE-6F146754B02B}" type="slidenum">
              <a:rPr lang="en-US" smtClean="0"/>
              <a:t>1</a:t>
            </a:fld>
            <a:endParaRPr lang="en-US"/>
          </a:p>
        </p:txBody>
      </p:sp>
    </p:spTree>
    <p:extLst>
      <p:ext uri="{BB962C8B-B14F-4D97-AF65-F5344CB8AC3E}">
        <p14:creationId xmlns:p14="http://schemas.microsoft.com/office/powerpoint/2010/main" val="41309373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hyperlink" Target="https://www.presentationgo.com/" TargetMode="External"/><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gradFill>
          <a:gsLst>
            <a:gs pos="0">
              <a:srgbClr val="EFEDEE"/>
            </a:gs>
            <a:gs pos="53000">
              <a:srgbClr val="F1EFF0"/>
            </a:gs>
            <a:gs pos="77000">
              <a:srgbClr val="EFEDEE"/>
            </a:gs>
            <a:gs pos="100000">
              <a:srgbClr val="EFEBEC"/>
            </a:gs>
          </a:gsLst>
          <a:lin ang="5400000" scaled="1"/>
        </a:gra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EDF2B47-7C58-458B-A014-B081B81A8D06}"/>
              </a:ext>
            </a:extLst>
          </p:cNvPr>
          <p:cNvGrpSpPr/>
          <p:nvPr userDrawn="1"/>
        </p:nvGrpSpPr>
        <p:grpSpPr>
          <a:xfrm>
            <a:off x="9433981" y="1"/>
            <a:ext cx="1647523" cy="1816099"/>
            <a:chOff x="12554553" y="1"/>
            <a:chExt cx="1647523" cy="1816099"/>
          </a:xfrm>
        </p:grpSpPr>
        <p:sp>
          <p:nvSpPr>
            <p:cNvPr id="4" name="Rectangle: Folded Corner 3">
              <a:extLst>
                <a:ext uri="{FF2B5EF4-FFF2-40B4-BE49-F238E27FC236}">
                  <a16:creationId xmlns:a16="http://schemas.microsoft.com/office/drawing/2014/main" id="{C7ACA455-4437-4416-A6F0-33D534A6AE9F}"/>
                </a:ext>
              </a:extLst>
            </p:cNvPr>
            <p:cNvSpPr/>
            <p:nvPr userDrawn="1"/>
          </p:nvSpPr>
          <p:spPr>
            <a:xfrm>
              <a:off x="12554553" y="1"/>
              <a:ext cx="1644047" cy="1816099"/>
            </a:xfrm>
            <a:prstGeom prst="foldedCorner">
              <a:avLst/>
            </a:prstGeom>
            <a:ln>
              <a:noFill/>
            </a:ln>
            <a:effectLst>
              <a:outerShdw blurRad="101600" dist="63500" dir="2700000" algn="tl"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Ins="0" rtlCol="0" anchor="t"/>
            <a:lstStyle/>
            <a:p>
              <a:r>
                <a:rPr lang="en-US" sz="1400">
                  <a:solidFill>
                    <a:schemeClr val="accent2">
                      <a:lumMod val="50000"/>
                    </a:schemeClr>
                  </a:solidFill>
                </a:rPr>
                <a:t>To insert your own icons*:</a:t>
              </a:r>
            </a:p>
            <a:p>
              <a:endParaRPr lang="en-US" sz="1400">
                <a:solidFill>
                  <a:schemeClr val="accent2">
                    <a:lumMod val="50000"/>
                  </a:schemeClr>
                </a:solidFill>
              </a:endParaRPr>
            </a:p>
            <a:p>
              <a:r>
                <a:rPr lang="en-US" sz="1400" b="1">
                  <a:solidFill>
                    <a:schemeClr val="accent2">
                      <a:lumMod val="50000"/>
                    </a:schemeClr>
                  </a:solidFill>
                </a:rPr>
                <a:t>Insert</a:t>
              </a:r>
              <a:r>
                <a:rPr lang="en-US" sz="1400">
                  <a:solidFill>
                    <a:schemeClr val="accent2">
                      <a:lumMod val="50000"/>
                    </a:schemeClr>
                  </a:solidFill>
                </a:rPr>
                <a:t> &gt;&gt; </a:t>
              </a:r>
              <a:r>
                <a:rPr lang="en-US" sz="1400" b="1">
                  <a:solidFill>
                    <a:schemeClr val="accent2">
                      <a:lumMod val="50000"/>
                    </a:schemeClr>
                  </a:solidFill>
                </a:rPr>
                <a:t>Icons</a:t>
              </a:r>
            </a:p>
            <a:p>
              <a:endParaRPr lang="en-US" sz="1400">
                <a:solidFill>
                  <a:schemeClr val="accent2">
                    <a:lumMod val="50000"/>
                  </a:schemeClr>
                </a:solidFill>
              </a:endParaRPr>
            </a:p>
            <a:p>
              <a:r>
                <a:rPr lang="en-US" sz="1200" i="1">
                  <a:solidFill>
                    <a:schemeClr val="accent2">
                      <a:lumMod val="50000"/>
                    </a:schemeClr>
                  </a:solidFill>
                </a:rPr>
                <a:t>(*Only available to Office 365 subscribers)</a:t>
              </a:r>
            </a:p>
          </p:txBody>
        </p:sp>
        <p:pic>
          <p:nvPicPr>
            <p:cNvPr id="5" name="Picture 4">
              <a:extLst>
                <a:ext uri="{FF2B5EF4-FFF2-40B4-BE49-F238E27FC236}">
                  <a16:creationId xmlns:a16="http://schemas.microsoft.com/office/drawing/2014/main" id="{7180DD64-6AC6-41B8-826F-6BE55763C657}"/>
                </a:ext>
              </a:extLst>
            </p:cNvPr>
            <p:cNvPicPr>
              <a:picLocks noChangeAspect="1"/>
            </p:cNvPicPr>
            <p:nvPr userDrawn="1"/>
          </p:nvPicPr>
          <p:blipFill>
            <a:blip r:embed="rId2"/>
            <a:stretch>
              <a:fillRect/>
            </a:stretch>
          </p:blipFill>
          <p:spPr>
            <a:xfrm>
              <a:off x="13802026" y="424090"/>
              <a:ext cx="400050" cy="657225"/>
            </a:xfrm>
            <a:prstGeom prst="rect">
              <a:avLst/>
            </a:prstGeom>
          </p:spPr>
        </p:pic>
      </p:grpSp>
      <p:sp>
        <p:nvSpPr>
          <p:cNvPr id="6" name="Title 5">
            <a:extLst>
              <a:ext uri="{FF2B5EF4-FFF2-40B4-BE49-F238E27FC236}">
                <a16:creationId xmlns:a16="http://schemas.microsoft.com/office/drawing/2014/main" id="{F03BF9FD-DA0F-4739-9B69-0A2D712E7D83}"/>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888695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6331"/>
            <a:ext cx="7886700" cy="739056"/>
          </a:xfrm>
        </p:spPr>
        <p:txBody>
          <a:bodyPr>
            <a:normAutofit/>
          </a:bodyPr>
          <a:lstStyle>
            <a:lvl1pPr>
              <a:defRPr sz="3600"/>
            </a:lvl1pPr>
          </a:lstStyle>
          <a:p>
            <a:r>
              <a:rPr lang="en-US" dirty="0"/>
              <a:t>Click to edit Master title style</a:t>
            </a:r>
          </a:p>
        </p:txBody>
      </p:sp>
      <p:grpSp>
        <p:nvGrpSpPr>
          <p:cNvPr id="3" name="Group 2">
            <a:extLst>
              <a:ext uri="{FF2B5EF4-FFF2-40B4-BE49-F238E27FC236}">
                <a16:creationId xmlns:a16="http://schemas.microsoft.com/office/drawing/2014/main" id="{4CF4C143-2DE4-4A59-9225-C44B17F8F99F}"/>
              </a:ext>
            </a:extLst>
          </p:cNvPr>
          <p:cNvGrpSpPr/>
          <p:nvPr userDrawn="1"/>
        </p:nvGrpSpPr>
        <p:grpSpPr>
          <a:xfrm>
            <a:off x="9433981" y="1"/>
            <a:ext cx="1647523" cy="1816099"/>
            <a:chOff x="12554553" y="1"/>
            <a:chExt cx="1647523" cy="1816099"/>
          </a:xfrm>
        </p:grpSpPr>
        <p:sp>
          <p:nvSpPr>
            <p:cNvPr id="4" name="Rectangle: Folded Corner 3">
              <a:extLst>
                <a:ext uri="{FF2B5EF4-FFF2-40B4-BE49-F238E27FC236}">
                  <a16:creationId xmlns:a16="http://schemas.microsoft.com/office/drawing/2014/main" id="{F35CDF3A-32A4-4944-8471-5618C2895CD6}"/>
                </a:ext>
              </a:extLst>
            </p:cNvPr>
            <p:cNvSpPr/>
            <p:nvPr userDrawn="1"/>
          </p:nvSpPr>
          <p:spPr>
            <a:xfrm>
              <a:off x="12554553" y="1"/>
              <a:ext cx="1644047" cy="1816099"/>
            </a:xfrm>
            <a:prstGeom prst="foldedCorner">
              <a:avLst/>
            </a:prstGeom>
            <a:ln>
              <a:noFill/>
            </a:ln>
            <a:effectLst>
              <a:outerShdw blurRad="101600" dist="63500" dir="2700000" algn="tl"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Ins="0" rtlCol="0" anchor="t"/>
            <a:lstStyle/>
            <a:p>
              <a:r>
                <a:rPr lang="en-US" sz="1400">
                  <a:solidFill>
                    <a:schemeClr val="accent2">
                      <a:lumMod val="50000"/>
                    </a:schemeClr>
                  </a:solidFill>
                </a:rPr>
                <a:t>To insert your own icons*:</a:t>
              </a:r>
            </a:p>
            <a:p>
              <a:endParaRPr lang="en-US" sz="1400">
                <a:solidFill>
                  <a:schemeClr val="accent2">
                    <a:lumMod val="50000"/>
                  </a:schemeClr>
                </a:solidFill>
              </a:endParaRPr>
            </a:p>
            <a:p>
              <a:r>
                <a:rPr lang="en-US" sz="1400" b="1">
                  <a:solidFill>
                    <a:schemeClr val="accent2">
                      <a:lumMod val="50000"/>
                    </a:schemeClr>
                  </a:solidFill>
                </a:rPr>
                <a:t>Insert</a:t>
              </a:r>
              <a:r>
                <a:rPr lang="en-US" sz="1400">
                  <a:solidFill>
                    <a:schemeClr val="accent2">
                      <a:lumMod val="50000"/>
                    </a:schemeClr>
                  </a:solidFill>
                </a:rPr>
                <a:t> &gt;&gt; </a:t>
              </a:r>
              <a:r>
                <a:rPr lang="en-US" sz="1400" b="1">
                  <a:solidFill>
                    <a:schemeClr val="accent2">
                      <a:lumMod val="50000"/>
                    </a:schemeClr>
                  </a:solidFill>
                </a:rPr>
                <a:t>Icons</a:t>
              </a:r>
            </a:p>
            <a:p>
              <a:endParaRPr lang="en-US" sz="1400">
                <a:solidFill>
                  <a:schemeClr val="accent2">
                    <a:lumMod val="50000"/>
                  </a:schemeClr>
                </a:solidFill>
              </a:endParaRPr>
            </a:p>
            <a:p>
              <a:r>
                <a:rPr lang="en-US" sz="1200" i="1">
                  <a:solidFill>
                    <a:schemeClr val="accent2">
                      <a:lumMod val="50000"/>
                    </a:schemeClr>
                  </a:solidFill>
                </a:rPr>
                <a:t>(*Only available to Office 365 subscribers)</a:t>
              </a:r>
            </a:p>
          </p:txBody>
        </p:sp>
        <p:pic>
          <p:nvPicPr>
            <p:cNvPr id="5" name="Picture 4">
              <a:extLst>
                <a:ext uri="{FF2B5EF4-FFF2-40B4-BE49-F238E27FC236}">
                  <a16:creationId xmlns:a16="http://schemas.microsoft.com/office/drawing/2014/main" id="{0C6B6273-908A-4447-8576-D3C55254554D}"/>
                </a:ext>
              </a:extLst>
            </p:cNvPr>
            <p:cNvPicPr>
              <a:picLocks noChangeAspect="1"/>
            </p:cNvPicPr>
            <p:nvPr userDrawn="1"/>
          </p:nvPicPr>
          <p:blipFill>
            <a:blip r:embed="rId2"/>
            <a:stretch>
              <a:fillRect/>
            </a:stretch>
          </p:blipFill>
          <p:spPr>
            <a:xfrm>
              <a:off x="13802026" y="424090"/>
              <a:ext cx="400050" cy="657225"/>
            </a:xfrm>
            <a:prstGeom prst="rect">
              <a:avLst/>
            </a:prstGeom>
          </p:spPr>
        </p:pic>
      </p:grpSp>
    </p:spTree>
    <p:extLst>
      <p:ext uri="{BB962C8B-B14F-4D97-AF65-F5344CB8AC3E}">
        <p14:creationId xmlns:p14="http://schemas.microsoft.com/office/powerpoint/2010/main" val="15089215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5" name="Rectangle 4"/>
          <p:cNvSpPr/>
          <p:nvPr userDrawn="1"/>
        </p:nvSpPr>
        <p:spPr>
          <a:xfrm>
            <a:off x="0" y="3152955"/>
            <a:ext cx="9144000" cy="5520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www</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800" b="0" i="0" u="none" strike="noStrike" kern="1200" cap="none" spc="0" normalizeH="0" baseline="0" noProof="0">
                <a:ln>
                  <a:noFill/>
                </a:ln>
                <a:solidFill>
                  <a:srgbClr val="A5CD00"/>
                </a:solidFill>
                <a:effectLst/>
                <a:uLnTx/>
                <a:uFillTx/>
                <a:latin typeface="+mn-lt"/>
                <a:ea typeface="+mn-ea"/>
                <a:cs typeface="+mn-cs"/>
              </a:rPr>
              <a:t>PresentationGO</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com</a:t>
            </a:r>
            <a:endParaRPr kumimoji="0" lang="en-US" sz="2800" b="0" i="0" u="none" strike="noStrike" kern="1200" cap="none" spc="0" normalizeH="0" baseline="0" noProof="0" dirty="0">
              <a:ln>
                <a:noFill/>
              </a:ln>
              <a:solidFill>
                <a:schemeClr val="bg1">
                  <a:lumMod val="50000"/>
                </a:schemeClr>
              </a:solidFill>
              <a:effectLst/>
              <a:uLnTx/>
              <a:uFillTx/>
              <a:latin typeface="+mn-lt"/>
              <a:ea typeface="+mn-ea"/>
              <a:cs typeface="+mn-cs"/>
            </a:endParaRPr>
          </a:p>
        </p:txBody>
      </p:sp>
      <p:sp>
        <p:nvSpPr>
          <p:cNvPr id="6" name="Rectangle 5">
            <a:hlinkClick r:id="rId2"/>
          </p:cNvPr>
          <p:cNvSpPr/>
          <p:nvPr userDrawn="1"/>
        </p:nvSpPr>
        <p:spPr>
          <a:xfrm>
            <a:off x="2048933" y="3071723"/>
            <a:ext cx="5046133" cy="714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userDrawn="1"/>
        </p:nvSpPr>
        <p:spPr>
          <a:xfrm>
            <a:off x="2673959" y="5982900"/>
            <a:ext cx="3796079" cy="646331"/>
          </a:xfrm>
          <a:prstGeom prst="rect">
            <a:avLst/>
          </a:prstGeom>
          <a:noFill/>
        </p:spPr>
        <p:txBody>
          <a:bodyPr wrap="square" rtlCol="0" anchor="ctr">
            <a:spAutoFit/>
          </a:bodyPr>
          <a:lstStyle/>
          <a:p>
            <a:pPr algn="ctr"/>
            <a:r>
              <a:rPr lang="en-US" dirty="0">
                <a:solidFill>
                  <a:srgbClr val="A5CD00"/>
                </a:solidFill>
              </a:rPr>
              <a:t>T</a:t>
            </a:r>
            <a:r>
              <a:rPr lang="en-US" baseline="0" dirty="0">
                <a:solidFill>
                  <a:srgbClr val="A5CD00"/>
                </a:solidFill>
              </a:rPr>
              <a:t>he free PowerPoint and Google Slides template library</a:t>
            </a:r>
            <a:endParaRPr lang="en-US" dirty="0">
              <a:solidFill>
                <a:srgbClr val="A5CD00"/>
              </a:solidFill>
            </a:endParaRPr>
          </a:p>
        </p:txBody>
      </p:sp>
      <p:sp>
        <p:nvSpPr>
          <p:cNvPr id="8" name="TextBox 7"/>
          <p:cNvSpPr txBox="1"/>
          <p:nvPr userDrawn="1"/>
        </p:nvSpPr>
        <p:spPr>
          <a:xfrm>
            <a:off x="3459936" y="2633133"/>
            <a:ext cx="2224135" cy="369332"/>
          </a:xfrm>
          <a:prstGeom prst="rect">
            <a:avLst/>
          </a:prstGeom>
          <a:noFill/>
        </p:spPr>
        <p:txBody>
          <a:bodyPr wrap="none" rtlCol="0" anchor="ctr">
            <a:spAutoFit/>
          </a:bodyPr>
          <a:lstStyle/>
          <a:p>
            <a:pPr algn="ctr"/>
            <a:r>
              <a:rPr lang="en-US">
                <a:solidFill>
                  <a:schemeClr val="bg1"/>
                </a:solidFill>
                <a:effectLst/>
              </a:rPr>
              <a:t>Designed</a:t>
            </a:r>
            <a:r>
              <a:rPr lang="en-US" baseline="0">
                <a:solidFill>
                  <a:schemeClr val="bg1"/>
                </a:solidFill>
                <a:effectLst/>
              </a:rPr>
              <a:t> with         by</a:t>
            </a:r>
            <a:endParaRPr lang="en-US" dirty="0">
              <a:solidFill>
                <a:schemeClr val="bg1"/>
              </a:solidFill>
              <a:effectLst/>
            </a:endParaRPr>
          </a:p>
        </p:txBody>
      </p:sp>
      <p:sp>
        <p:nvSpPr>
          <p:cNvPr id="9" name="Freeform 290"/>
          <p:cNvSpPr/>
          <p:nvPr userDrawn="1"/>
        </p:nvSpPr>
        <p:spPr>
          <a:xfrm>
            <a:off x="4977441" y="2705803"/>
            <a:ext cx="261456" cy="223991"/>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rgbClr val="D900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20419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hyperlink" Target="http://www.presentationgo.com/" TargetMode="External"/></Relationships>
</file>

<file path=ppt/slideMasters/_rels/slideMaster2.xml.rels><?xml version="1.0" encoding="UTF-8" standalone="yes"?>
<Relationships xmlns="http://schemas.openxmlformats.org/package/2006/relationships"><Relationship Id="rId3" Type="http://schemas.openxmlformats.org/officeDocument/2006/relationships/hyperlink" Target="http://www.presentationgo.com/" TargetMode="External"/><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EFEDEE"/>
            </a:gs>
            <a:gs pos="53000">
              <a:srgbClr val="F1EFF0"/>
            </a:gs>
            <a:gs pos="77000">
              <a:srgbClr val="EFEDEE"/>
            </a:gs>
            <a:gs pos="100000">
              <a:srgbClr val="EFEBEC"/>
            </a:gs>
          </a:gsLst>
          <a:lin ang="54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6332"/>
            <a:ext cx="7886700" cy="739056"/>
          </a:xfrm>
          <a:prstGeom prst="rect">
            <a:avLst/>
          </a:prstGeom>
        </p:spPr>
        <p:txBody>
          <a:bodyPr rIns="0">
            <a:normAutofit/>
          </a:bodyPr>
          <a:lstStyle/>
          <a:p>
            <a:pPr marL="0" lvl="0"/>
            <a:r>
              <a:rPr lang="en-US"/>
              <a:t>Click to edit Master title style</a:t>
            </a:r>
          </a:p>
        </p:txBody>
      </p:sp>
      <p:sp>
        <p:nvSpPr>
          <p:cNvPr id="3" name="Text Placeholder 2"/>
          <p:cNvSpPr>
            <a:spLocks noGrp="1"/>
          </p:cNvSpPr>
          <p:nvPr>
            <p:ph type="body" idx="1"/>
          </p:nvPr>
        </p:nvSpPr>
        <p:spPr>
          <a:xfrm>
            <a:off x="628650" y="1219200"/>
            <a:ext cx="7886700" cy="4957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0" y="6305910"/>
            <a:ext cx="9144000" cy="5520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150" normalizeH="0" baseline="0" noProof="0" dirty="0">
                <a:ln>
                  <a:noFill/>
                </a:ln>
                <a:solidFill>
                  <a:prstClr val="white">
                    <a:lumMod val="75000"/>
                  </a:prstClr>
                </a:solidFill>
                <a:effectLst/>
                <a:uLnTx/>
                <a:uFillTx/>
                <a:latin typeface="+mn-lt"/>
                <a:ea typeface="+mn-ea"/>
                <a:cs typeface="+mn-cs"/>
              </a:rPr>
              <a:t>www.</a:t>
            </a:r>
            <a:r>
              <a:rPr kumimoji="0" lang="en-US" sz="3200" b="0" i="0" u="none" strike="noStrike" kern="1200" cap="none" spc="150" normalizeH="0" baseline="0" noProof="0" dirty="0">
                <a:ln>
                  <a:noFill/>
                </a:ln>
                <a:solidFill>
                  <a:prstClr val="black">
                    <a:lumMod val="85000"/>
                    <a:lumOff val="15000"/>
                  </a:prstClr>
                </a:solidFill>
                <a:effectLst/>
                <a:uLnTx/>
                <a:uFillTx/>
                <a:latin typeface="+mn-lt"/>
                <a:ea typeface="+mn-ea"/>
                <a:cs typeface="+mn-cs"/>
              </a:rPr>
              <a:t>presentationgo</a:t>
            </a:r>
            <a:r>
              <a:rPr kumimoji="0" lang="en-US" sz="3200" b="0" i="0" u="none" strike="noStrike" kern="1200" cap="none" spc="150" normalizeH="0" baseline="0" noProof="0" dirty="0">
                <a:ln>
                  <a:noFill/>
                </a:ln>
                <a:solidFill>
                  <a:prstClr val="white">
                    <a:lumMod val="75000"/>
                  </a:prstClr>
                </a:solidFill>
                <a:effectLst/>
                <a:uLnTx/>
                <a:uFillTx/>
                <a:latin typeface="+mn-lt"/>
                <a:ea typeface="+mn-ea"/>
                <a:cs typeface="+mn-cs"/>
              </a:rPr>
              <a:t>.com</a:t>
            </a:r>
          </a:p>
        </p:txBody>
      </p:sp>
      <p:sp>
        <p:nvSpPr>
          <p:cNvPr id="23" name="Freeform 22"/>
          <p:cNvSpPr/>
          <p:nvPr userDrawn="1"/>
        </p:nvSpPr>
        <p:spPr>
          <a:xfrm rot="5400000">
            <a:off x="91178" y="116438"/>
            <a:ext cx="369496" cy="570902"/>
          </a:xfrm>
          <a:custGeom>
            <a:avLst/>
            <a:gdLst>
              <a:gd name="connsiteX0" fmla="*/ 210916 w 1034764"/>
              <a:gd name="connsiteY0" fmla="*/ 535701 h 1598797"/>
              <a:gd name="connsiteX1" fmla="*/ 331908 w 1034764"/>
              <a:gd name="connsiteY1" fmla="*/ 284049 h 1598797"/>
              <a:gd name="connsiteX2" fmla="*/ 741774 w 1034764"/>
              <a:gd name="connsiteY2" fmla="*/ 315409 h 1598797"/>
              <a:gd name="connsiteX3" fmla="*/ 403935 w 1034764"/>
              <a:gd name="connsiteY3" fmla="*/ 375418 h 1598797"/>
              <a:gd name="connsiteX4" fmla="*/ 266699 w 1034764"/>
              <a:gd name="connsiteY4" fmla="*/ 689905 h 1598797"/>
              <a:gd name="connsiteX5" fmla="*/ 266698 w 1034764"/>
              <a:gd name="connsiteY5" fmla="*/ 689907 h 1598797"/>
              <a:gd name="connsiteX6" fmla="*/ 210916 w 1034764"/>
              <a:gd name="connsiteY6" fmla="*/ 535701 h 1598797"/>
              <a:gd name="connsiteX7" fmla="*/ 134938 w 1034764"/>
              <a:gd name="connsiteY7" fmla="*/ 517381 h 1598797"/>
              <a:gd name="connsiteX8" fmla="*/ 517383 w 1034764"/>
              <a:gd name="connsiteY8" fmla="*/ 899826 h 1598797"/>
              <a:gd name="connsiteX9" fmla="*/ 899828 w 1034764"/>
              <a:gd name="connsiteY9" fmla="*/ 517381 h 1598797"/>
              <a:gd name="connsiteX10" fmla="*/ 517383 w 1034764"/>
              <a:gd name="connsiteY10" fmla="*/ 134936 h 1598797"/>
              <a:gd name="connsiteX11" fmla="*/ 134938 w 1034764"/>
              <a:gd name="connsiteY11" fmla="*/ 517381 h 1598797"/>
              <a:gd name="connsiteX12" fmla="*/ 0 w 1034764"/>
              <a:gd name="connsiteY12" fmla="*/ 517382 h 1598797"/>
              <a:gd name="connsiteX13" fmla="*/ 517382 w 1034764"/>
              <a:gd name="connsiteY13" fmla="*/ 0 h 1598797"/>
              <a:gd name="connsiteX14" fmla="*/ 1034764 w 1034764"/>
              <a:gd name="connsiteY14" fmla="*/ 517382 h 1598797"/>
              <a:gd name="connsiteX15" fmla="*/ 621653 w 1034764"/>
              <a:gd name="connsiteY15" fmla="*/ 1024253 h 1598797"/>
              <a:gd name="connsiteX16" fmla="*/ 620527 w 1034764"/>
              <a:gd name="connsiteY16" fmla="*/ 1024366 h 1598797"/>
              <a:gd name="connsiteX17" fmla="*/ 662992 w 1034764"/>
              <a:gd name="connsiteY17" fmla="*/ 1598797 h 1598797"/>
              <a:gd name="connsiteX18" fmla="*/ 371775 w 1034764"/>
              <a:gd name="connsiteY18" fmla="*/ 1598797 h 1598797"/>
              <a:gd name="connsiteX19" fmla="*/ 414241 w 1034764"/>
              <a:gd name="connsiteY19" fmla="*/ 1024367 h 1598797"/>
              <a:gd name="connsiteX20" fmla="*/ 413112 w 1034764"/>
              <a:gd name="connsiteY20" fmla="*/ 1024253 h 1598797"/>
              <a:gd name="connsiteX21" fmla="*/ 0 w 1034764"/>
              <a:gd name="connsiteY21" fmla="*/ 517382 h 159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4764" h="1598797">
                <a:moveTo>
                  <a:pt x="210916" y="535701"/>
                </a:moveTo>
                <a:cubicBezTo>
                  <a:pt x="207764" y="443901"/>
                  <a:pt x="249915" y="348683"/>
                  <a:pt x="331908" y="284049"/>
                </a:cubicBezTo>
                <a:cubicBezTo>
                  <a:pt x="463097" y="180634"/>
                  <a:pt x="646600" y="194675"/>
                  <a:pt x="741774" y="315409"/>
                </a:cubicBezTo>
                <a:cubicBezTo>
                  <a:pt x="631231" y="275026"/>
                  <a:pt x="502220" y="297941"/>
                  <a:pt x="403935" y="375418"/>
                </a:cubicBezTo>
                <a:cubicBezTo>
                  <a:pt x="305650" y="452895"/>
                  <a:pt x="253243" y="572989"/>
                  <a:pt x="266699" y="689905"/>
                </a:cubicBezTo>
                <a:lnTo>
                  <a:pt x="266698" y="689907"/>
                </a:lnTo>
                <a:cubicBezTo>
                  <a:pt x="231008" y="644631"/>
                  <a:pt x="212807" y="590781"/>
                  <a:pt x="210916" y="535701"/>
                </a:cubicBezTo>
                <a:close/>
                <a:moveTo>
                  <a:pt x="134938" y="517381"/>
                </a:moveTo>
                <a:cubicBezTo>
                  <a:pt x="134938" y="728600"/>
                  <a:pt x="306164" y="899826"/>
                  <a:pt x="517383" y="899826"/>
                </a:cubicBezTo>
                <a:cubicBezTo>
                  <a:pt x="728602" y="899826"/>
                  <a:pt x="899828" y="728600"/>
                  <a:pt x="899828" y="517381"/>
                </a:cubicBezTo>
                <a:cubicBezTo>
                  <a:pt x="899828" y="306162"/>
                  <a:pt x="728602" y="134936"/>
                  <a:pt x="517383" y="134936"/>
                </a:cubicBezTo>
                <a:cubicBezTo>
                  <a:pt x="306164" y="134936"/>
                  <a:pt x="134938" y="306162"/>
                  <a:pt x="134938" y="517381"/>
                </a:cubicBezTo>
                <a:close/>
                <a:moveTo>
                  <a:pt x="0" y="517382"/>
                </a:moveTo>
                <a:cubicBezTo>
                  <a:pt x="0" y="231640"/>
                  <a:pt x="231640" y="0"/>
                  <a:pt x="517382" y="0"/>
                </a:cubicBezTo>
                <a:cubicBezTo>
                  <a:pt x="803124" y="0"/>
                  <a:pt x="1034764" y="231640"/>
                  <a:pt x="1034764" y="517382"/>
                </a:cubicBezTo>
                <a:cubicBezTo>
                  <a:pt x="1034764" y="767406"/>
                  <a:pt x="857415" y="976008"/>
                  <a:pt x="621653" y="1024253"/>
                </a:cubicBezTo>
                <a:lnTo>
                  <a:pt x="620527" y="1024366"/>
                </a:lnTo>
                <a:lnTo>
                  <a:pt x="662992" y="1598797"/>
                </a:lnTo>
                <a:lnTo>
                  <a:pt x="371775" y="1598797"/>
                </a:lnTo>
                <a:lnTo>
                  <a:pt x="414241" y="1024367"/>
                </a:lnTo>
                <a:lnTo>
                  <a:pt x="413112" y="1024253"/>
                </a:lnTo>
                <a:cubicBezTo>
                  <a:pt x="177349" y="976008"/>
                  <a:pt x="0" y="767406"/>
                  <a:pt x="0" y="517382"/>
                </a:cubicBezTo>
                <a:close/>
              </a:path>
            </a:pathLst>
          </a:custGeom>
          <a:solidFill>
            <a:schemeClr val="bg1"/>
          </a:solidFill>
          <a:ln>
            <a:noFill/>
          </a:ln>
          <a:effectLst>
            <a:outerShdw blurRad="12700" dist="12700" dir="270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grpSp>
        <p:nvGrpSpPr>
          <p:cNvPr id="8" name="Group 7"/>
          <p:cNvGrpSpPr/>
          <p:nvPr userDrawn="1"/>
        </p:nvGrpSpPr>
        <p:grpSpPr>
          <a:xfrm>
            <a:off x="-1654908" y="-73804"/>
            <a:ext cx="1569183" cy="612144"/>
            <a:chOff x="-2096383" y="21447"/>
            <a:chExt cx="1569183" cy="612144"/>
          </a:xfrm>
        </p:grpSpPr>
        <p:sp>
          <p:nvSpPr>
            <p:cNvPr id="10" name="TextBox 9"/>
            <p:cNvSpPr txBox="1"/>
            <p:nvPr userDrawn="1"/>
          </p:nvSpPr>
          <p:spPr>
            <a:xfrm>
              <a:off x="-2096383" y="21447"/>
              <a:ext cx="365806"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1" name="TextBox 10"/>
            <p:cNvSpPr txBox="1"/>
            <p:nvPr userDrawn="1"/>
          </p:nvSpPr>
          <p:spPr>
            <a:xfrm>
              <a:off x="-1002010" y="387370"/>
              <a:ext cx="474810"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2" name="Picture 11"/>
            <p:cNvPicPr>
              <a:picLocks noChangeAspect="1"/>
            </p:cNvPicPr>
            <p:nvPr userDrawn="1"/>
          </p:nvPicPr>
          <p:blipFill>
            <a:blip r:embed="rId3"/>
            <a:stretch>
              <a:fillRect/>
            </a:stretch>
          </p:blipFill>
          <p:spPr>
            <a:xfrm>
              <a:off x="-2018604" y="234547"/>
              <a:ext cx="1405251" cy="185944"/>
            </a:xfrm>
            <a:prstGeom prst="rect">
              <a:avLst/>
            </a:prstGeom>
          </p:spPr>
        </p:pic>
      </p:grpSp>
      <p:sp>
        <p:nvSpPr>
          <p:cNvPr id="13" name="Rectangle 12"/>
          <p:cNvSpPr/>
          <p:nvPr userDrawn="1"/>
        </p:nvSpPr>
        <p:spPr>
          <a:xfrm>
            <a:off x="-88899" y="6959601"/>
            <a:ext cx="1625766" cy="261610"/>
          </a:xfrm>
          <a:prstGeom prst="rect">
            <a:avLst/>
          </a:prstGeom>
        </p:spPr>
        <p:txBody>
          <a:bodyPr wrap="none">
            <a:spAutoFit/>
          </a:bodyPr>
          <a:lstStyle/>
          <a:p>
            <a:r>
              <a:rPr lang="en-US" sz="1100" b="0" i="0" dirty="0">
                <a:solidFill>
                  <a:srgbClr val="555555"/>
                </a:solidFill>
                <a:effectLst/>
                <a:latin typeface="Open Sans" panose="020B0606030504020204" pitchFamily="34" charset="0"/>
              </a:rPr>
              <a:t>© </a:t>
            </a:r>
            <a:r>
              <a:rPr lang="en-US" sz="1100" b="0" i="0" u="none" strike="noStrike" dirty="0">
                <a:solidFill>
                  <a:srgbClr val="A5CD28"/>
                </a:solidFill>
                <a:effectLst/>
                <a:latin typeface="Open Sans" panose="020B0606030504020204" pitchFamily="34" charset="0"/>
                <a:hlinkClick r:id="rId4" tooltip="PresentationGo!"/>
              </a:rPr>
              <a:t>presentationgo.com</a:t>
            </a:r>
            <a:endParaRPr lang="en-US" sz="1100" dirty="0"/>
          </a:p>
        </p:txBody>
      </p:sp>
    </p:spTree>
    <p:extLst>
      <p:ext uri="{BB962C8B-B14F-4D97-AF65-F5344CB8AC3E}">
        <p14:creationId xmlns:p14="http://schemas.microsoft.com/office/powerpoint/2010/main" val="2055134626"/>
      </p:ext>
    </p:extLst>
  </p:cSld>
  <p:clrMap bg1="lt1" tx1="dk1" bg2="lt2" tx2="dk2" accent1="accent1" accent2="accent2" accent3="accent3" accent4="accent4" accent5="accent5" accent6="accent6" hlink="hlink" folHlink="folHlink"/>
  <p:sldLayoutIdLst>
    <p:sldLayoutId id="2147483688" r:id="rId1"/>
  </p:sldLayoutIdLst>
  <p:txStyles>
    <p:titleStyle>
      <a:lvl1pPr algn="l" defTabSz="914400" rtl="0" eaLnBrk="1" latinLnBrk="0" hangingPunct="1">
        <a:lnSpc>
          <a:spcPct val="90000"/>
        </a:lnSpc>
        <a:spcBef>
          <a:spcPct val="0"/>
        </a:spcBef>
        <a:buNone/>
        <a:defRPr lang="en-US" sz="3600" b="1" kern="1200">
          <a:solidFill>
            <a:schemeClr val="tx1"/>
          </a:solidFill>
          <a:latin typeface="Helvetica" panose="020B0500000000000000"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6332"/>
            <a:ext cx="7886700" cy="739056"/>
          </a:xfrm>
          <a:prstGeom prst="rect">
            <a:avLst/>
          </a:prstGeom>
        </p:spPr>
        <p:txBody>
          <a:bodyPr rIns="0">
            <a:normAutofit/>
          </a:bodyPr>
          <a:lstStyle/>
          <a:p>
            <a:pPr marL="0" lvl="0"/>
            <a:r>
              <a:rPr lang="en-US"/>
              <a:t>Click to edit Master title style</a:t>
            </a:r>
          </a:p>
        </p:txBody>
      </p:sp>
      <p:sp>
        <p:nvSpPr>
          <p:cNvPr id="3" name="Text Placeholder 2"/>
          <p:cNvSpPr>
            <a:spLocks noGrp="1"/>
          </p:cNvSpPr>
          <p:nvPr>
            <p:ph type="body" idx="1"/>
          </p:nvPr>
        </p:nvSpPr>
        <p:spPr>
          <a:xfrm>
            <a:off x="628650" y="1219200"/>
            <a:ext cx="7886700" cy="4957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0" y="6305910"/>
            <a:ext cx="9144000" cy="5520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150" normalizeH="0" baseline="0" noProof="0" dirty="0">
                <a:ln>
                  <a:noFill/>
                </a:ln>
                <a:solidFill>
                  <a:prstClr val="white">
                    <a:lumMod val="75000"/>
                  </a:prstClr>
                </a:solidFill>
                <a:effectLst/>
                <a:uLnTx/>
                <a:uFillTx/>
                <a:latin typeface="+mn-lt"/>
                <a:ea typeface="+mn-ea"/>
                <a:cs typeface="+mn-cs"/>
              </a:rPr>
              <a:t>www.</a:t>
            </a:r>
            <a:r>
              <a:rPr kumimoji="0" lang="en-US" sz="3200" b="0" i="0" u="none" strike="noStrike" kern="1200" cap="none" spc="150" normalizeH="0" baseline="0" noProof="0" dirty="0">
                <a:ln>
                  <a:noFill/>
                </a:ln>
                <a:solidFill>
                  <a:prstClr val="black">
                    <a:lumMod val="85000"/>
                    <a:lumOff val="15000"/>
                  </a:prstClr>
                </a:solidFill>
                <a:effectLst/>
                <a:uLnTx/>
                <a:uFillTx/>
                <a:latin typeface="+mn-lt"/>
                <a:ea typeface="+mn-ea"/>
                <a:cs typeface="+mn-cs"/>
              </a:rPr>
              <a:t>presentationgo</a:t>
            </a:r>
            <a:r>
              <a:rPr kumimoji="0" lang="en-US" sz="3200" b="0" i="0" u="none" strike="noStrike" kern="1200" cap="none" spc="150" normalizeH="0" baseline="0" noProof="0" dirty="0">
                <a:ln>
                  <a:noFill/>
                </a:ln>
                <a:solidFill>
                  <a:prstClr val="white">
                    <a:lumMod val="75000"/>
                  </a:prstClr>
                </a:solidFill>
                <a:effectLst/>
                <a:uLnTx/>
                <a:uFillTx/>
                <a:latin typeface="+mn-lt"/>
                <a:ea typeface="+mn-ea"/>
                <a:cs typeface="+mn-cs"/>
              </a:rPr>
              <a:t>.com</a:t>
            </a:r>
          </a:p>
        </p:txBody>
      </p:sp>
      <p:sp>
        <p:nvSpPr>
          <p:cNvPr id="23" name="Freeform 22"/>
          <p:cNvSpPr/>
          <p:nvPr userDrawn="1"/>
        </p:nvSpPr>
        <p:spPr>
          <a:xfrm rot="5400000">
            <a:off x="91178" y="116438"/>
            <a:ext cx="369496" cy="570902"/>
          </a:xfrm>
          <a:custGeom>
            <a:avLst/>
            <a:gdLst>
              <a:gd name="connsiteX0" fmla="*/ 210916 w 1034764"/>
              <a:gd name="connsiteY0" fmla="*/ 535701 h 1598797"/>
              <a:gd name="connsiteX1" fmla="*/ 331908 w 1034764"/>
              <a:gd name="connsiteY1" fmla="*/ 284049 h 1598797"/>
              <a:gd name="connsiteX2" fmla="*/ 741774 w 1034764"/>
              <a:gd name="connsiteY2" fmla="*/ 315409 h 1598797"/>
              <a:gd name="connsiteX3" fmla="*/ 403935 w 1034764"/>
              <a:gd name="connsiteY3" fmla="*/ 375418 h 1598797"/>
              <a:gd name="connsiteX4" fmla="*/ 266699 w 1034764"/>
              <a:gd name="connsiteY4" fmla="*/ 689905 h 1598797"/>
              <a:gd name="connsiteX5" fmla="*/ 266698 w 1034764"/>
              <a:gd name="connsiteY5" fmla="*/ 689907 h 1598797"/>
              <a:gd name="connsiteX6" fmla="*/ 210916 w 1034764"/>
              <a:gd name="connsiteY6" fmla="*/ 535701 h 1598797"/>
              <a:gd name="connsiteX7" fmla="*/ 134938 w 1034764"/>
              <a:gd name="connsiteY7" fmla="*/ 517381 h 1598797"/>
              <a:gd name="connsiteX8" fmla="*/ 517383 w 1034764"/>
              <a:gd name="connsiteY8" fmla="*/ 899826 h 1598797"/>
              <a:gd name="connsiteX9" fmla="*/ 899828 w 1034764"/>
              <a:gd name="connsiteY9" fmla="*/ 517381 h 1598797"/>
              <a:gd name="connsiteX10" fmla="*/ 517383 w 1034764"/>
              <a:gd name="connsiteY10" fmla="*/ 134936 h 1598797"/>
              <a:gd name="connsiteX11" fmla="*/ 134938 w 1034764"/>
              <a:gd name="connsiteY11" fmla="*/ 517381 h 1598797"/>
              <a:gd name="connsiteX12" fmla="*/ 0 w 1034764"/>
              <a:gd name="connsiteY12" fmla="*/ 517382 h 1598797"/>
              <a:gd name="connsiteX13" fmla="*/ 517382 w 1034764"/>
              <a:gd name="connsiteY13" fmla="*/ 0 h 1598797"/>
              <a:gd name="connsiteX14" fmla="*/ 1034764 w 1034764"/>
              <a:gd name="connsiteY14" fmla="*/ 517382 h 1598797"/>
              <a:gd name="connsiteX15" fmla="*/ 621653 w 1034764"/>
              <a:gd name="connsiteY15" fmla="*/ 1024253 h 1598797"/>
              <a:gd name="connsiteX16" fmla="*/ 620527 w 1034764"/>
              <a:gd name="connsiteY16" fmla="*/ 1024366 h 1598797"/>
              <a:gd name="connsiteX17" fmla="*/ 662992 w 1034764"/>
              <a:gd name="connsiteY17" fmla="*/ 1598797 h 1598797"/>
              <a:gd name="connsiteX18" fmla="*/ 371775 w 1034764"/>
              <a:gd name="connsiteY18" fmla="*/ 1598797 h 1598797"/>
              <a:gd name="connsiteX19" fmla="*/ 414241 w 1034764"/>
              <a:gd name="connsiteY19" fmla="*/ 1024367 h 1598797"/>
              <a:gd name="connsiteX20" fmla="*/ 413112 w 1034764"/>
              <a:gd name="connsiteY20" fmla="*/ 1024253 h 1598797"/>
              <a:gd name="connsiteX21" fmla="*/ 0 w 1034764"/>
              <a:gd name="connsiteY21" fmla="*/ 517382 h 159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4764" h="1598797">
                <a:moveTo>
                  <a:pt x="210916" y="535701"/>
                </a:moveTo>
                <a:cubicBezTo>
                  <a:pt x="207764" y="443901"/>
                  <a:pt x="249915" y="348683"/>
                  <a:pt x="331908" y="284049"/>
                </a:cubicBezTo>
                <a:cubicBezTo>
                  <a:pt x="463097" y="180634"/>
                  <a:pt x="646600" y="194675"/>
                  <a:pt x="741774" y="315409"/>
                </a:cubicBezTo>
                <a:cubicBezTo>
                  <a:pt x="631231" y="275026"/>
                  <a:pt x="502220" y="297941"/>
                  <a:pt x="403935" y="375418"/>
                </a:cubicBezTo>
                <a:cubicBezTo>
                  <a:pt x="305650" y="452895"/>
                  <a:pt x="253243" y="572989"/>
                  <a:pt x="266699" y="689905"/>
                </a:cubicBezTo>
                <a:lnTo>
                  <a:pt x="266698" y="689907"/>
                </a:lnTo>
                <a:cubicBezTo>
                  <a:pt x="231008" y="644631"/>
                  <a:pt x="212807" y="590781"/>
                  <a:pt x="210916" y="535701"/>
                </a:cubicBezTo>
                <a:close/>
                <a:moveTo>
                  <a:pt x="134938" y="517381"/>
                </a:moveTo>
                <a:cubicBezTo>
                  <a:pt x="134938" y="728600"/>
                  <a:pt x="306164" y="899826"/>
                  <a:pt x="517383" y="899826"/>
                </a:cubicBezTo>
                <a:cubicBezTo>
                  <a:pt x="728602" y="899826"/>
                  <a:pt x="899828" y="728600"/>
                  <a:pt x="899828" y="517381"/>
                </a:cubicBezTo>
                <a:cubicBezTo>
                  <a:pt x="899828" y="306162"/>
                  <a:pt x="728602" y="134936"/>
                  <a:pt x="517383" y="134936"/>
                </a:cubicBezTo>
                <a:cubicBezTo>
                  <a:pt x="306164" y="134936"/>
                  <a:pt x="134938" y="306162"/>
                  <a:pt x="134938" y="517381"/>
                </a:cubicBezTo>
                <a:close/>
                <a:moveTo>
                  <a:pt x="0" y="517382"/>
                </a:moveTo>
                <a:cubicBezTo>
                  <a:pt x="0" y="231640"/>
                  <a:pt x="231640" y="0"/>
                  <a:pt x="517382" y="0"/>
                </a:cubicBezTo>
                <a:cubicBezTo>
                  <a:pt x="803124" y="0"/>
                  <a:pt x="1034764" y="231640"/>
                  <a:pt x="1034764" y="517382"/>
                </a:cubicBezTo>
                <a:cubicBezTo>
                  <a:pt x="1034764" y="767406"/>
                  <a:pt x="857415" y="976008"/>
                  <a:pt x="621653" y="1024253"/>
                </a:cubicBezTo>
                <a:lnTo>
                  <a:pt x="620527" y="1024366"/>
                </a:lnTo>
                <a:lnTo>
                  <a:pt x="662992" y="1598797"/>
                </a:lnTo>
                <a:lnTo>
                  <a:pt x="371775" y="1598797"/>
                </a:lnTo>
                <a:lnTo>
                  <a:pt x="414241" y="1024367"/>
                </a:lnTo>
                <a:lnTo>
                  <a:pt x="413112" y="1024253"/>
                </a:lnTo>
                <a:cubicBezTo>
                  <a:pt x="177349" y="976008"/>
                  <a:pt x="0" y="767406"/>
                  <a:pt x="0" y="517382"/>
                </a:cubicBezTo>
                <a:close/>
              </a:path>
            </a:pathLst>
          </a:custGeom>
          <a:solidFill>
            <a:schemeClr val="bg1">
              <a:alpha val="20000"/>
            </a:schemeClr>
          </a:solidFill>
          <a:ln>
            <a:noFill/>
          </a:ln>
          <a:effectLst>
            <a:outerShdw blurRad="12700" dist="12700" dir="270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7" name="Rectangle 6"/>
          <p:cNvSpPr/>
          <p:nvPr userDrawn="1"/>
        </p:nvSpPr>
        <p:spPr>
          <a:xfrm>
            <a:off x="-88899" y="6959601"/>
            <a:ext cx="1625766" cy="261610"/>
          </a:xfrm>
          <a:prstGeom prst="rect">
            <a:avLst/>
          </a:prstGeom>
        </p:spPr>
        <p:txBody>
          <a:bodyPr wrap="none">
            <a:spAutoFit/>
          </a:bodyPr>
          <a:lstStyle/>
          <a:p>
            <a:r>
              <a:rPr lang="en-US" sz="1100" b="0" i="0" dirty="0">
                <a:solidFill>
                  <a:srgbClr val="555555"/>
                </a:solidFill>
                <a:effectLst/>
                <a:latin typeface="Open Sans" panose="020B0606030504020204" pitchFamily="34" charset="0"/>
              </a:rPr>
              <a:t>© </a:t>
            </a:r>
            <a:r>
              <a:rPr lang="en-US" sz="1100" b="0" i="0" u="none" strike="noStrike" dirty="0">
                <a:solidFill>
                  <a:srgbClr val="A5CD28"/>
                </a:solidFill>
                <a:effectLst/>
                <a:latin typeface="Open Sans" panose="020B0606030504020204" pitchFamily="34" charset="0"/>
                <a:hlinkClick r:id="rId3" tooltip="PresentationGo!"/>
              </a:rPr>
              <a:t>presentationgo.com</a:t>
            </a:r>
            <a:endParaRPr lang="en-US" sz="1100" dirty="0"/>
          </a:p>
        </p:txBody>
      </p:sp>
      <p:grpSp>
        <p:nvGrpSpPr>
          <p:cNvPr id="8" name="Group 7"/>
          <p:cNvGrpSpPr/>
          <p:nvPr userDrawn="1"/>
        </p:nvGrpSpPr>
        <p:grpSpPr>
          <a:xfrm>
            <a:off x="-1654908" y="-73804"/>
            <a:ext cx="1569183" cy="612144"/>
            <a:chOff x="-2096383" y="21447"/>
            <a:chExt cx="1569183" cy="612144"/>
          </a:xfrm>
        </p:grpSpPr>
        <p:sp>
          <p:nvSpPr>
            <p:cNvPr id="10" name="TextBox 9"/>
            <p:cNvSpPr txBox="1"/>
            <p:nvPr userDrawn="1"/>
          </p:nvSpPr>
          <p:spPr>
            <a:xfrm>
              <a:off x="-2096383" y="21447"/>
              <a:ext cx="365806"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1" name="TextBox 10"/>
            <p:cNvSpPr txBox="1"/>
            <p:nvPr userDrawn="1"/>
          </p:nvSpPr>
          <p:spPr>
            <a:xfrm>
              <a:off x="-1002010" y="387370"/>
              <a:ext cx="474810"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2" name="Picture 11"/>
            <p:cNvPicPr>
              <a:picLocks noChangeAspect="1"/>
            </p:cNvPicPr>
            <p:nvPr userDrawn="1"/>
          </p:nvPicPr>
          <p:blipFill>
            <a:blip r:embed="rId4"/>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2530658317"/>
      </p:ext>
    </p:extLst>
  </p:cSld>
  <p:clrMap bg1="lt1" tx1="dk1" bg2="lt2" tx2="dk2" accent1="accent1" accent2="accent2" accent3="accent3" accent4="accent4" accent5="accent5" accent6="accent6" hlink="hlink" folHlink="folHlink"/>
  <p:sldLayoutIdLst>
    <p:sldLayoutId id="2147483704" r:id="rId1"/>
  </p:sldLayoutIdLst>
  <p:txStyles>
    <p:titleStyle>
      <a:lvl1pPr algn="l" defTabSz="914400" rtl="0" eaLnBrk="1" latinLnBrk="0" hangingPunct="1">
        <a:lnSpc>
          <a:spcPct val="90000"/>
        </a:lnSpc>
        <a:spcBef>
          <a:spcPct val="0"/>
        </a:spcBef>
        <a:buNone/>
        <a:defRPr lang="en-US" sz="3600" b="1" kern="1200">
          <a:solidFill>
            <a:schemeClr val="bg1"/>
          </a:solidFill>
          <a:latin typeface="Helvetica" panose="020B0500000000000000"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323A4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7E942A-26CB-4FC8-A61F-ED7BAF06B75B}" type="datetimeFigureOut">
              <a:rPr lang="en-US" smtClean="0"/>
              <a:t>5/11/2026</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a:t>
            </a:fld>
            <a:endParaRPr lang="en-US"/>
          </a:p>
        </p:txBody>
      </p:sp>
    </p:spTree>
    <p:extLst>
      <p:ext uri="{BB962C8B-B14F-4D97-AF65-F5344CB8AC3E}">
        <p14:creationId xmlns:p14="http://schemas.microsoft.com/office/powerpoint/2010/main" val="4056465630"/>
      </p:ext>
    </p:extLst>
  </p:cSld>
  <p:clrMap bg1="lt1" tx1="dk1" bg2="lt2" tx2="dk2" accent1="accent1" accent2="accent2" accent3="accent3" accent4="accent4" accent5="accent5" accent6="accent6" hlink="hlink" folHlink="folHlink"/>
  <p:sldLayoutIdLst>
    <p:sldLayoutId id="214748370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BFAE1-45D3-4B3B-81D2-0BF25FA84FB8}"/>
              </a:ext>
            </a:extLst>
          </p:cNvPr>
          <p:cNvSpPr>
            <a:spLocks noGrp="1"/>
          </p:cNvSpPr>
          <p:nvPr>
            <p:ph type="title"/>
          </p:nvPr>
        </p:nvSpPr>
        <p:spPr/>
        <p:txBody>
          <a:bodyPr>
            <a:normAutofit/>
          </a:bodyPr>
          <a:lstStyle/>
          <a:p>
            <a:r>
              <a:rPr lang="en-US" dirty="0"/>
              <a:t> </a:t>
            </a:r>
            <a:r>
              <a:rPr lang="en-US" dirty="0">
                <a:latin typeface="Gill Sans MT" panose="020B0502020104020203" pitchFamily="34" charset="0"/>
              </a:rPr>
              <a:t>St George’s School Life Skills</a:t>
            </a:r>
          </a:p>
        </p:txBody>
      </p:sp>
      <p:grpSp>
        <p:nvGrpSpPr>
          <p:cNvPr id="19" name="Group 18">
            <a:extLst>
              <a:ext uri="{FF2B5EF4-FFF2-40B4-BE49-F238E27FC236}">
                <a16:creationId xmlns:a16="http://schemas.microsoft.com/office/drawing/2014/main" id="{2C2EA65C-CA1F-40C5-83BE-64F3E9AB33AA}"/>
              </a:ext>
            </a:extLst>
          </p:cNvPr>
          <p:cNvGrpSpPr/>
          <p:nvPr/>
        </p:nvGrpSpPr>
        <p:grpSpPr>
          <a:xfrm>
            <a:off x="1279888" y="1852015"/>
            <a:ext cx="6956510" cy="3382986"/>
            <a:chOff x="2249359" y="2305589"/>
            <a:chExt cx="7728733" cy="2834645"/>
          </a:xfrm>
        </p:grpSpPr>
        <p:grpSp>
          <p:nvGrpSpPr>
            <p:cNvPr id="13" name="Group 12">
              <a:extLst>
                <a:ext uri="{FF2B5EF4-FFF2-40B4-BE49-F238E27FC236}">
                  <a16:creationId xmlns:a16="http://schemas.microsoft.com/office/drawing/2014/main" id="{425DB897-F32F-412D-A261-6EC186631061}"/>
                </a:ext>
              </a:extLst>
            </p:cNvPr>
            <p:cNvGrpSpPr/>
            <p:nvPr/>
          </p:nvGrpSpPr>
          <p:grpSpPr>
            <a:xfrm>
              <a:off x="2249359" y="2305589"/>
              <a:ext cx="7728733" cy="2834645"/>
              <a:chOff x="1475820" y="2305589"/>
              <a:chExt cx="7728733" cy="2834645"/>
            </a:xfrm>
          </p:grpSpPr>
          <p:sp>
            <p:nvSpPr>
              <p:cNvPr id="7" name="Arc 6">
                <a:extLst>
                  <a:ext uri="{FF2B5EF4-FFF2-40B4-BE49-F238E27FC236}">
                    <a16:creationId xmlns:a16="http://schemas.microsoft.com/office/drawing/2014/main" id="{BA91558A-868E-4BAB-A985-3853974396E1}"/>
                  </a:ext>
                </a:extLst>
              </p:cNvPr>
              <p:cNvSpPr/>
              <p:nvPr/>
            </p:nvSpPr>
            <p:spPr>
              <a:xfrm>
                <a:off x="6186325" y="2305594"/>
                <a:ext cx="1417320" cy="1417320"/>
              </a:xfrm>
              <a:prstGeom prst="arc">
                <a:avLst>
                  <a:gd name="adj1" fmla="val 16211550"/>
                  <a:gd name="adj2" fmla="val 5391112"/>
                </a:avLst>
              </a:prstGeom>
              <a:ln w="6350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8" name="Arc 37">
                <a:extLst>
                  <a:ext uri="{FF2B5EF4-FFF2-40B4-BE49-F238E27FC236}">
                    <a16:creationId xmlns:a16="http://schemas.microsoft.com/office/drawing/2014/main" id="{4E7EC504-D364-49F4-9BCD-39BD9340E988}"/>
                  </a:ext>
                </a:extLst>
              </p:cNvPr>
              <p:cNvSpPr/>
              <p:nvPr/>
            </p:nvSpPr>
            <p:spPr>
              <a:xfrm rot="10800000">
                <a:off x="3011873" y="3722914"/>
                <a:ext cx="1417320" cy="1417320"/>
              </a:xfrm>
              <a:prstGeom prst="arc">
                <a:avLst>
                  <a:gd name="adj1" fmla="val 16211550"/>
                  <a:gd name="adj2" fmla="val 5391112"/>
                </a:avLst>
              </a:prstGeom>
              <a:ln w="6350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cxnSp>
            <p:nvCxnSpPr>
              <p:cNvPr id="9" name="Straight Connector 8">
                <a:extLst>
                  <a:ext uri="{FF2B5EF4-FFF2-40B4-BE49-F238E27FC236}">
                    <a16:creationId xmlns:a16="http://schemas.microsoft.com/office/drawing/2014/main" id="{ECB72E78-9188-4053-B2B2-F2FB7A719315}"/>
                  </a:ext>
                </a:extLst>
              </p:cNvPr>
              <p:cNvCxnSpPr>
                <a:cxnSpLocks/>
              </p:cNvCxnSpPr>
              <p:nvPr/>
            </p:nvCxnSpPr>
            <p:spPr>
              <a:xfrm flipV="1">
                <a:off x="3685084" y="3722912"/>
                <a:ext cx="3245350" cy="4"/>
              </a:xfrm>
              <a:prstGeom prst="line">
                <a:avLst/>
              </a:prstGeom>
              <a:ln w="6350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4E57699-59F1-4F0D-827E-E23691CF6BD8}"/>
                  </a:ext>
                </a:extLst>
              </p:cNvPr>
              <p:cNvCxnSpPr>
                <a:cxnSpLocks/>
                <a:stCxn id="38" idx="0"/>
              </p:cNvCxnSpPr>
              <p:nvPr/>
            </p:nvCxnSpPr>
            <p:spPr>
              <a:xfrm>
                <a:off x="3718153" y="5140230"/>
                <a:ext cx="5486400" cy="0"/>
              </a:xfrm>
              <a:prstGeom prst="line">
                <a:avLst/>
              </a:prstGeom>
              <a:ln w="635000" cap="rnd">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570A1428-84CC-41EE-A06C-C0EFD78BCB89}"/>
                  </a:ext>
                </a:extLst>
              </p:cNvPr>
              <p:cNvCxnSpPr/>
              <p:nvPr/>
            </p:nvCxnSpPr>
            <p:spPr>
              <a:xfrm>
                <a:off x="1475820" y="2305589"/>
                <a:ext cx="5486400" cy="4"/>
              </a:xfrm>
              <a:prstGeom prst="line">
                <a:avLst/>
              </a:prstGeom>
              <a:ln w="635000" cap="rnd">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9F295EA6-9373-4E6A-971B-1D1A52E16064}"/>
                </a:ext>
              </a:extLst>
            </p:cNvPr>
            <p:cNvGrpSpPr/>
            <p:nvPr/>
          </p:nvGrpSpPr>
          <p:grpSpPr>
            <a:xfrm>
              <a:off x="2249359" y="2305589"/>
              <a:ext cx="7646957" cy="2834645"/>
              <a:chOff x="1475820" y="2305589"/>
              <a:chExt cx="7646957" cy="2834645"/>
            </a:xfrm>
          </p:grpSpPr>
          <p:sp>
            <p:nvSpPr>
              <p:cNvPr id="28" name="Arc 27">
                <a:extLst>
                  <a:ext uri="{FF2B5EF4-FFF2-40B4-BE49-F238E27FC236}">
                    <a16:creationId xmlns:a16="http://schemas.microsoft.com/office/drawing/2014/main" id="{F2E49456-4956-4891-9EE2-EE4551A71AFA}"/>
                  </a:ext>
                </a:extLst>
              </p:cNvPr>
              <p:cNvSpPr/>
              <p:nvPr/>
            </p:nvSpPr>
            <p:spPr>
              <a:xfrm>
                <a:off x="6186325" y="2305594"/>
                <a:ext cx="1417320" cy="1417320"/>
              </a:xfrm>
              <a:prstGeom prst="arc">
                <a:avLst>
                  <a:gd name="adj1" fmla="val 16211550"/>
                  <a:gd name="adj2" fmla="val 5391112"/>
                </a:avLst>
              </a:prstGeom>
              <a:ln w="4762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29" name="Arc 28">
                <a:extLst>
                  <a:ext uri="{FF2B5EF4-FFF2-40B4-BE49-F238E27FC236}">
                    <a16:creationId xmlns:a16="http://schemas.microsoft.com/office/drawing/2014/main" id="{CCD3104B-4EC0-4732-976B-E61B97F1EEDD}"/>
                  </a:ext>
                </a:extLst>
              </p:cNvPr>
              <p:cNvSpPr/>
              <p:nvPr/>
            </p:nvSpPr>
            <p:spPr>
              <a:xfrm rot="10800000">
                <a:off x="2930098" y="3722914"/>
                <a:ext cx="1417320" cy="1417320"/>
              </a:xfrm>
              <a:prstGeom prst="arc">
                <a:avLst>
                  <a:gd name="adj1" fmla="val 16211550"/>
                  <a:gd name="adj2" fmla="val 5391112"/>
                </a:avLst>
              </a:prstGeom>
              <a:ln w="4762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cxnSp>
            <p:nvCxnSpPr>
              <p:cNvPr id="30" name="Straight Connector 29">
                <a:extLst>
                  <a:ext uri="{FF2B5EF4-FFF2-40B4-BE49-F238E27FC236}">
                    <a16:creationId xmlns:a16="http://schemas.microsoft.com/office/drawing/2014/main" id="{C2655F35-FEEA-48D3-8653-958B1F07682E}"/>
                  </a:ext>
                </a:extLst>
              </p:cNvPr>
              <p:cNvCxnSpPr>
                <a:cxnSpLocks/>
                <a:endCxn id="28" idx="2"/>
              </p:cNvCxnSpPr>
              <p:nvPr/>
            </p:nvCxnSpPr>
            <p:spPr>
              <a:xfrm flipV="1">
                <a:off x="3685084" y="3722912"/>
                <a:ext cx="3211733" cy="7"/>
              </a:xfrm>
              <a:prstGeom prst="line">
                <a:avLst/>
              </a:prstGeom>
              <a:ln w="476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66702A1-B247-4A57-80A9-A8B943239AC6}"/>
                  </a:ext>
                </a:extLst>
              </p:cNvPr>
              <p:cNvCxnSpPr>
                <a:cxnSpLocks/>
                <a:stCxn id="38" idx="0"/>
              </p:cNvCxnSpPr>
              <p:nvPr/>
            </p:nvCxnSpPr>
            <p:spPr>
              <a:xfrm>
                <a:off x="3718153" y="5140230"/>
                <a:ext cx="5404624" cy="0"/>
              </a:xfrm>
              <a:prstGeom prst="line">
                <a:avLst/>
              </a:prstGeom>
              <a:ln w="476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513FD9F-1DD5-41DA-8405-8E73E998EF78}"/>
                  </a:ext>
                </a:extLst>
              </p:cNvPr>
              <p:cNvCxnSpPr>
                <a:cxnSpLocks/>
              </p:cNvCxnSpPr>
              <p:nvPr/>
            </p:nvCxnSpPr>
            <p:spPr>
              <a:xfrm>
                <a:off x="1475820" y="2305589"/>
                <a:ext cx="5306914" cy="0"/>
              </a:xfrm>
              <a:prstGeom prst="line">
                <a:avLst/>
              </a:prstGeom>
              <a:ln w="47625">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sp>
        <p:nvSpPr>
          <p:cNvPr id="3" name="Oval 2">
            <a:extLst>
              <a:ext uri="{FF2B5EF4-FFF2-40B4-BE49-F238E27FC236}">
                <a16:creationId xmlns:a16="http://schemas.microsoft.com/office/drawing/2014/main" id="{CA17634E-AAA3-4840-8487-07315886BF16}"/>
              </a:ext>
            </a:extLst>
          </p:cNvPr>
          <p:cNvSpPr/>
          <p:nvPr/>
        </p:nvSpPr>
        <p:spPr>
          <a:xfrm>
            <a:off x="1036948" y="1470694"/>
            <a:ext cx="763571" cy="724138"/>
          </a:xfrm>
          <a:prstGeom prst="ellipse">
            <a:avLst/>
          </a:prstGeom>
          <a:gradFill>
            <a:gsLst>
              <a:gs pos="0">
                <a:schemeClr val="bg1"/>
              </a:gs>
              <a:gs pos="50000">
                <a:schemeClr val="bg1">
                  <a:lumMod val="95000"/>
                </a:schemeClr>
              </a:gs>
              <a:gs pos="100000">
                <a:schemeClr val="bg1">
                  <a:lumMod val="85000"/>
                </a:schemeClr>
              </a:gs>
            </a:gsLst>
          </a:gradFill>
          <a:ln w="28575">
            <a:solidFill>
              <a:schemeClr val="tx2">
                <a:lumMod val="50000"/>
                <a:lumOff val="50000"/>
              </a:schemeClr>
            </a:solidFill>
          </a:ln>
          <a:effectLst>
            <a:outerShdw blurRad="101600" dist="19050" dir="5400000" algn="ctr" rotWithShape="0">
              <a:srgbClr val="000000">
                <a:alpha val="63000"/>
              </a:srgb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rPr>
              <a:t>Year 7</a:t>
            </a:r>
          </a:p>
        </p:txBody>
      </p:sp>
      <p:sp>
        <p:nvSpPr>
          <p:cNvPr id="25" name="Oval 24">
            <a:extLst>
              <a:ext uri="{FF2B5EF4-FFF2-40B4-BE49-F238E27FC236}">
                <a16:creationId xmlns:a16="http://schemas.microsoft.com/office/drawing/2014/main" id="{9410F4CE-3E97-4570-A807-A514472A5A4E}"/>
              </a:ext>
            </a:extLst>
          </p:cNvPr>
          <p:cNvSpPr/>
          <p:nvPr/>
        </p:nvSpPr>
        <p:spPr>
          <a:xfrm>
            <a:off x="5186557" y="1508007"/>
            <a:ext cx="763571" cy="763571"/>
          </a:xfrm>
          <a:prstGeom prst="ellipse">
            <a:avLst/>
          </a:prstGeom>
          <a:gradFill>
            <a:gsLst>
              <a:gs pos="0">
                <a:schemeClr val="bg1"/>
              </a:gs>
              <a:gs pos="50000">
                <a:schemeClr val="bg1">
                  <a:lumMod val="95000"/>
                </a:schemeClr>
              </a:gs>
              <a:gs pos="100000">
                <a:schemeClr val="bg1">
                  <a:lumMod val="85000"/>
                </a:schemeClr>
              </a:gs>
            </a:gsLst>
          </a:gradFill>
          <a:ln w="28575">
            <a:solidFill>
              <a:schemeClr val="tx2">
                <a:lumMod val="50000"/>
                <a:lumOff val="50000"/>
              </a:schemeClr>
            </a:solidFill>
          </a:ln>
          <a:effectLst>
            <a:outerShdw blurRad="101600" dist="19050" dir="5400000" algn="ctr" rotWithShape="0">
              <a:srgbClr val="000000">
                <a:alpha val="63000"/>
              </a:srgb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rPr>
              <a:t>Year 9</a:t>
            </a:r>
          </a:p>
        </p:txBody>
      </p:sp>
      <p:sp>
        <p:nvSpPr>
          <p:cNvPr id="33" name="Oval 32">
            <a:extLst>
              <a:ext uri="{FF2B5EF4-FFF2-40B4-BE49-F238E27FC236}">
                <a16:creationId xmlns:a16="http://schemas.microsoft.com/office/drawing/2014/main" id="{9C944C50-800D-4ED3-A095-E15D9F1253BE}"/>
              </a:ext>
            </a:extLst>
          </p:cNvPr>
          <p:cNvSpPr/>
          <p:nvPr/>
        </p:nvSpPr>
        <p:spPr>
          <a:xfrm>
            <a:off x="3647567" y="3102983"/>
            <a:ext cx="896556" cy="827657"/>
          </a:xfrm>
          <a:prstGeom prst="ellipse">
            <a:avLst/>
          </a:prstGeom>
          <a:gradFill>
            <a:gsLst>
              <a:gs pos="0">
                <a:schemeClr val="bg1"/>
              </a:gs>
              <a:gs pos="50000">
                <a:schemeClr val="bg1">
                  <a:lumMod val="95000"/>
                </a:schemeClr>
              </a:gs>
              <a:gs pos="100000">
                <a:schemeClr val="bg1">
                  <a:lumMod val="85000"/>
                </a:schemeClr>
              </a:gs>
            </a:gsLst>
          </a:gradFill>
          <a:ln w="28575">
            <a:solidFill>
              <a:srgbClr val="DF361F"/>
            </a:solidFill>
          </a:ln>
          <a:effectLst>
            <a:outerShdw blurRad="101600" dist="19050" dir="5400000" algn="ctr" rotWithShape="0">
              <a:srgbClr val="000000">
                <a:alpha val="63000"/>
              </a:srgb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rgbClr val="DF361F"/>
                </a:solidFill>
              </a:rPr>
              <a:t>Year 10</a:t>
            </a:r>
          </a:p>
        </p:txBody>
      </p:sp>
      <p:sp>
        <p:nvSpPr>
          <p:cNvPr id="89" name="Arc 88">
            <a:extLst>
              <a:ext uri="{FF2B5EF4-FFF2-40B4-BE49-F238E27FC236}">
                <a16:creationId xmlns:a16="http://schemas.microsoft.com/office/drawing/2014/main" id="{9ED5088A-9F28-4B05-8020-8D5FE0968BD2}"/>
              </a:ext>
            </a:extLst>
          </p:cNvPr>
          <p:cNvSpPr/>
          <p:nvPr/>
        </p:nvSpPr>
        <p:spPr>
          <a:xfrm rot="10800000">
            <a:off x="3191406" y="3945668"/>
            <a:ext cx="442438" cy="838179"/>
          </a:xfrm>
          <a:prstGeom prst="arc">
            <a:avLst>
              <a:gd name="adj1" fmla="val 16211550"/>
              <a:gd name="adj2" fmla="val 5391112"/>
            </a:avLst>
          </a:prstGeom>
          <a:ln w="22225">
            <a:solidFill>
              <a:srgbClr val="00B09B"/>
            </a:solidFill>
            <a:prstDash val="sysDash"/>
            <a:headEnd type="triangle"/>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90" name="Arc 89">
            <a:extLst>
              <a:ext uri="{FF2B5EF4-FFF2-40B4-BE49-F238E27FC236}">
                <a16:creationId xmlns:a16="http://schemas.microsoft.com/office/drawing/2014/main" id="{4E010217-4374-4F88-89CA-F8F336E6FB11}"/>
              </a:ext>
            </a:extLst>
          </p:cNvPr>
          <p:cNvSpPr/>
          <p:nvPr/>
        </p:nvSpPr>
        <p:spPr>
          <a:xfrm>
            <a:off x="5959794" y="2289871"/>
            <a:ext cx="465999" cy="767976"/>
          </a:xfrm>
          <a:prstGeom prst="arc">
            <a:avLst>
              <a:gd name="adj1" fmla="val 15955398"/>
              <a:gd name="adj2" fmla="val 5391112"/>
            </a:avLst>
          </a:prstGeom>
          <a:ln w="22225">
            <a:solidFill>
              <a:srgbClr val="00B09B"/>
            </a:solidFill>
            <a:prstDash val="sysDash"/>
            <a:headEnd type="none"/>
            <a:tailEnd type="triangle"/>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cxnSp>
        <p:nvCxnSpPr>
          <p:cNvPr id="92" name="Straight Arrow Connector 91">
            <a:extLst>
              <a:ext uri="{FF2B5EF4-FFF2-40B4-BE49-F238E27FC236}">
                <a16:creationId xmlns:a16="http://schemas.microsoft.com/office/drawing/2014/main" id="{AC8433A8-79C4-45BA-A932-25675C38CA10}"/>
              </a:ext>
            </a:extLst>
          </p:cNvPr>
          <p:cNvCxnSpPr/>
          <p:nvPr/>
        </p:nvCxnSpPr>
        <p:spPr>
          <a:xfrm>
            <a:off x="3938174" y="2289871"/>
            <a:ext cx="1190951" cy="0"/>
          </a:xfrm>
          <a:prstGeom prst="straightConnector1">
            <a:avLst/>
          </a:prstGeom>
          <a:ln w="22225">
            <a:solidFill>
              <a:srgbClr val="00B09B"/>
            </a:solidFill>
            <a:prstDash val="sysDash"/>
            <a:headEnd type="none"/>
            <a:tailEnd type="triangle"/>
          </a:ln>
        </p:spPr>
        <p:style>
          <a:lnRef idx="1">
            <a:schemeClr val="accent1"/>
          </a:lnRef>
          <a:fillRef idx="0">
            <a:schemeClr val="accent1"/>
          </a:fillRef>
          <a:effectRef idx="0">
            <a:schemeClr val="accent1"/>
          </a:effectRef>
          <a:fontRef idx="minor">
            <a:schemeClr val="tx1"/>
          </a:fontRef>
        </p:style>
      </p:cxnSp>
      <p:cxnSp>
        <p:nvCxnSpPr>
          <p:cNvPr id="93" name="Straight Arrow Connector 92">
            <a:extLst>
              <a:ext uri="{FF2B5EF4-FFF2-40B4-BE49-F238E27FC236}">
                <a16:creationId xmlns:a16="http://schemas.microsoft.com/office/drawing/2014/main" id="{FF782D6B-B11D-4440-8E80-207C3E434648}"/>
              </a:ext>
            </a:extLst>
          </p:cNvPr>
          <p:cNvCxnSpPr/>
          <p:nvPr/>
        </p:nvCxnSpPr>
        <p:spPr>
          <a:xfrm>
            <a:off x="5380182" y="5660865"/>
            <a:ext cx="1190951" cy="0"/>
          </a:xfrm>
          <a:prstGeom prst="straightConnector1">
            <a:avLst/>
          </a:prstGeom>
          <a:ln w="22225">
            <a:solidFill>
              <a:srgbClr val="00B09B"/>
            </a:solidFill>
            <a:prstDash val="sysDash"/>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11" name="Straight Arrow Connector 110">
            <a:extLst>
              <a:ext uri="{FF2B5EF4-FFF2-40B4-BE49-F238E27FC236}">
                <a16:creationId xmlns:a16="http://schemas.microsoft.com/office/drawing/2014/main" id="{B6377E5F-7FCE-4BD5-BF88-2A5DB306AA11}"/>
              </a:ext>
            </a:extLst>
          </p:cNvPr>
          <p:cNvCxnSpPr/>
          <p:nvPr/>
        </p:nvCxnSpPr>
        <p:spPr>
          <a:xfrm>
            <a:off x="1190008" y="2297035"/>
            <a:ext cx="1190951" cy="0"/>
          </a:xfrm>
          <a:prstGeom prst="straightConnector1">
            <a:avLst/>
          </a:prstGeom>
          <a:ln w="22225">
            <a:solidFill>
              <a:srgbClr val="00B09B"/>
            </a:solidFill>
            <a:prstDash val="sysDash"/>
            <a:headEnd type="none"/>
            <a:tailEnd type="triangle"/>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30FFFFFB-0F4A-4B9C-86BC-547C4CB5C474}"/>
              </a:ext>
            </a:extLst>
          </p:cNvPr>
          <p:cNvSpPr/>
          <p:nvPr/>
        </p:nvSpPr>
        <p:spPr>
          <a:xfrm>
            <a:off x="7854613" y="4850663"/>
            <a:ext cx="763571" cy="724138"/>
          </a:xfrm>
          <a:prstGeom prst="ellipse">
            <a:avLst/>
          </a:prstGeom>
          <a:solidFill>
            <a:srgbClr val="398A9E"/>
          </a:solidFill>
          <a:ln w="28575">
            <a:solidFill>
              <a:schemeClr val="bg1"/>
            </a:solidFill>
          </a:ln>
          <a:effectLst>
            <a:outerShdw blurRad="101600" dist="19050" dir="5400000" algn="ctr" rotWithShape="0">
              <a:srgbClr val="000000">
                <a:alpha val="63000"/>
              </a:srgb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400" b="1" dirty="0">
                <a:solidFill>
                  <a:schemeClr val="tx1"/>
                </a:solidFill>
              </a:rPr>
              <a:t>End of KS5</a:t>
            </a:r>
          </a:p>
        </p:txBody>
      </p:sp>
      <p:sp>
        <p:nvSpPr>
          <p:cNvPr id="154" name="Oval 153">
            <a:extLst>
              <a:ext uri="{FF2B5EF4-FFF2-40B4-BE49-F238E27FC236}">
                <a16:creationId xmlns:a16="http://schemas.microsoft.com/office/drawing/2014/main" id="{38FC289F-1447-4DB1-9370-8242E1409731}"/>
              </a:ext>
            </a:extLst>
          </p:cNvPr>
          <p:cNvSpPr/>
          <p:nvPr/>
        </p:nvSpPr>
        <p:spPr>
          <a:xfrm>
            <a:off x="3191404" y="1420064"/>
            <a:ext cx="820373" cy="724138"/>
          </a:xfrm>
          <a:prstGeom prst="ellipse">
            <a:avLst/>
          </a:prstGeom>
          <a:solidFill>
            <a:schemeClr val="bg1"/>
          </a:solidFill>
          <a:ln w="28575">
            <a:solidFill>
              <a:schemeClr val="tx2">
                <a:lumMod val="50000"/>
                <a:lumOff val="50000"/>
              </a:schemeClr>
            </a:solidFill>
          </a:ln>
          <a:effectLst>
            <a:outerShdw blurRad="101600" dist="19050" dir="5400000" algn="ctr" rotWithShape="0">
              <a:srgbClr val="000000">
                <a:alpha val="63000"/>
              </a:srgb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tx1"/>
                </a:solidFill>
              </a:rPr>
              <a:t>Year 8</a:t>
            </a:r>
            <a:endParaRPr lang="en-US" b="1" dirty="0">
              <a:solidFill>
                <a:schemeClr val="tx1"/>
              </a:solidFill>
            </a:endParaRPr>
          </a:p>
        </p:txBody>
      </p:sp>
      <p:pic>
        <p:nvPicPr>
          <p:cNvPr id="35" name="Picture 3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715" y="78360"/>
            <a:ext cx="725000" cy="863374"/>
          </a:xfrm>
          <a:prstGeom prst="rect">
            <a:avLst/>
          </a:prstGeom>
        </p:spPr>
      </p:pic>
      <p:sp>
        <p:nvSpPr>
          <p:cNvPr id="4" name="TextBox 3"/>
          <p:cNvSpPr txBox="1"/>
          <p:nvPr/>
        </p:nvSpPr>
        <p:spPr>
          <a:xfrm>
            <a:off x="734290" y="712706"/>
            <a:ext cx="3020292" cy="646331"/>
          </a:xfrm>
          <a:prstGeom prst="rect">
            <a:avLst/>
          </a:prstGeom>
          <a:noFill/>
        </p:spPr>
        <p:txBody>
          <a:bodyPr wrap="square" rtlCol="0">
            <a:spAutoFit/>
          </a:bodyPr>
          <a:lstStyle/>
          <a:p>
            <a:r>
              <a:rPr lang="en-GB" sz="1200" dirty="0"/>
              <a:t>All students are </a:t>
            </a:r>
            <a:r>
              <a:rPr lang="en-GB" sz="1200" b="1" dirty="0"/>
              <a:t>baselined</a:t>
            </a:r>
            <a:r>
              <a:rPr lang="en-GB" sz="1200" dirty="0"/>
              <a:t> on entry to St Georges, whatever year they start and appropriate targets set.</a:t>
            </a:r>
          </a:p>
        </p:txBody>
      </p:sp>
      <p:sp>
        <p:nvSpPr>
          <p:cNvPr id="6" name="Oval 5"/>
          <p:cNvSpPr/>
          <p:nvPr/>
        </p:nvSpPr>
        <p:spPr>
          <a:xfrm>
            <a:off x="2207075" y="1176620"/>
            <a:ext cx="768224" cy="589950"/>
          </a:xfrm>
          <a:prstGeom prst="ellipse">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rPr>
              <a:t>Key stage </a:t>
            </a:r>
            <a:r>
              <a:rPr lang="en-GB" sz="1400" b="1" dirty="0">
                <a:solidFill>
                  <a:schemeClr val="tx1"/>
                </a:solidFill>
              </a:rPr>
              <a:t>3</a:t>
            </a:r>
          </a:p>
        </p:txBody>
      </p:sp>
      <p:sp>
        <p:nvSpPr>
          <p:cNvPr id="8" name="Oval 7"/>
          <p:cNvSpPr/>
          <p:nvPr/>
        </p:nvSpPr>
        <p:spPr>
          <a:xfrm>
            <a:off x="5129124" y="2837851"/>
            <a:ext cx="821004" cy="646648"/>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rPr>
              <a:t>Key stage </a:t>
            </a:r>
            <a:r>
              <a:rPr lang="en-GB" sz="1400" b="1" dirty="0">
                <a:solidFill>
                  <a:schemeClr val="tx1"/>
                </a:solidFill>
              </a:rPr>
              <a:t>4</a:t>
            </a:r>
          </a:p>
        </p:txBody>
      </p:sp>
      <p:sp>
        <p:nvSpPr>
          <p:cNvPr id="36" name="Oval 35"/>
          <p:cNvSpPr/>
          <p:nvPr/>
        </p:nvSpPr>
        <p:spPr>
          <a:xfrm>
            <a:off x="2207075" y="5056909"/>
            <a:ext cx="855491" cy="7204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rPr>
              <a:t>Key stage </a:t>
            </a:r>
            <a:r>
              <a:rPr lang="en-GB" sz="1400" b="1" dirty="0">
                <a:solidFill>
                  <a:schemeClr val="tx1"/>
                </a:solidFill>
              </a:rPr>
              <a:t>5</a:t>
            </a:r>
          </a:p>
        </p:txBody>
      </p:sp>
      <p:sp>
        <p:nvSpPr>
          <p:cNvPr id="10" name="TextBox 9"/>
          <p:cNvSpPr txBox="1"/>
          <p:nvPr/>
        </p:nvSpPr>
        <p:spPr>
          <a:xfrm>
            <a:off x="2380959" y="2183251"/>
            <a:ext cx="1557215" cy="461665"/>
          </a:xfrm>
          <a:prstGeom prst="rect">
            <a:avLst/>
          </a:prstGeom>
          <a:noFill/>
        </p:spPr>
        <p:txBody>
          <a:bodyPr wrap="square" rtlCol="0">
            <a:spAutoFit/>
          </a:bodyPr>
          <a:lstStyle/>
          <a:p>
            <a:r>
              <a:rPr lang="en-GB" sz="1200" dirty="0"/>
              <a:t>Students follow KS3 life skills curriculum </a:t>
            </a:r>
          </a:p>
        </p:txBody>
      </p:sp>
      <p:pic>
        <p:nvPicPr>
          <p:cNvPr id="37" name="Graphic 4" descr="Universal Access">
            <a:extLst>
              <a:ext uri="{FF2B5EF4-FFF2-40B4-BE49-F238E27FC236}">
                <a16:creationId xmlns:a16="http://schemas.microsoft.com/office/drawing/2014/main" id="{8FF05A06-848E-4B1E-B3F6-0BC22377CC89}"/>
              </a:ext>
            </a:extLst>
          </p:cNvPr>
          <p:cNvPicPr>
            <a:picLocks noChangeAspect="1"/>
          </p:cNvPicPr>
          <p:nvPr/>
        </p:nvPicPr>
        <p:blipFill>
          <a:blip cstate="print">
            <a:duotone>
              <a:prstClr val="black"/>
              <a:schemeClr val="accent4">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7846" y="1766570"/>
            <a:ext cx="377632" cy="377632"/>
          </a:xfrm>
          <a:prstGeom prst="rect">
            <a:avLst/>
          </a:prstGeom>
        </p:spPr>
      </p:pic>
      <p:sp>
        <p:nvSpPr>
          <p:cNvPr id="14" name="TextBox 13"/>
          <p:cNvSpPr txBox="1"/>
          <p:nvPr/>
        </p:nvSpPr>
        <p:spPr>
          <a:xfrm>
            <a:off x="3647567" y="609600"/>
            <a:ext cx="2408990" cy="830997"/>
          </a:xfrm>
          <a:prstGeom prst="rect">
            <a:avLst/>
          </a:prstGeom>
          <a:noFill/>
        </p:spPr>
        <p:txBody>
          <a:bodyPr wrap="square" rtlCol="0">
            <a:spAutoFit/>
          </a:bodyPr>
          <a:lstStyle/>
          <a:p>
            <a:r>
              <a:rPr lang="en-GB" sz="1200" b="1" dirty="0"/>
              <a:t>Interventions</a:t>
            </a:r>
            <a:r>
              <a:rPr lang="en-GB" sz="1200" dirty="0"/>
              <a:t> – students identified as requiring additional support may receive additional lessons 1-1 or small group focus</a:t>
            </a:r>
          </a:p>
        </p:txBody>
      </p:sp>
      <p:sp>
        <p:nvSpPr>
          <p:cNvPr id="15" name="TextBox 14"/>
          <p:cNvSpPr txBox="1"/>
          <p:nvPr/>
        </p:nvSpPr>
        <p:spPr>
          <a:xfrm>
            <a:off x="7447442" y="609599"/>
            <a:ext cx="1564294" cy="3416320"/>
          </a:xfrm>
          <a:prstGeom prst="rect">
            <a:avLst/>
          </a:prstGeom>
          <a:noFill/>
        </p:spPr>
        <p:txBody>
          <a:bodyPr wrap="square" rtlCol="0">
            <a:spAutoFit/>
          </a:bodyPr>
          <a:lstStyle/>
          <a:p>
            <a:r>
              <a:rPr lang="en-GB" sz="1200" b="1" dirty="0">
                <a:solidFill>
                  <a:schemeClr val="accent3">
                    <a:lumMod val="75000"/>
                  </a:schemeClr>
                </a:solidFill>
              </a:rPr>
              <a:t>SLD KS3 topics</a:t>
            </a:r>
          </a:p>
          <a:p>
            <a:r>
              <a:rPr lang="en-GB" sz="1200" dirty="0">
                <a:solidFill>
                  <a:schemeClr val="accent3">
                    <a:lumMod val="75000"/>
                  </a:schemeClr>
                </a:solidFill>
              </a:rPr>
              <a:t>Self-help, leisure in the community, building confidence, personal safety, class routines, problem solving and taking risks, making connections and organising themselves, road safety, differences between people, taking part, care for animals and the environment, preparation for the future</a:t>
            </a:r>
          </a:p>
        </p:txBody>
      </p:sp>
      <p:sp>
        <p:nvSpPr>
          <p:cNvPr id="39" name="Oval 38">
            <a:extLst>
              <a:ext uri="{FF2B5EF4-FFF2-40B4-BE49-F238E27FC236}">
                <a16:creationId xmlns:a16="http://schemas.microsoft.com/office/drawing/2014/main" id="{0ED586BA-7236-43AA-85C0-6522BD4A1424}"/>
              </a:ext>
            </a:extLst>
          </p:cNvPr>
          <p:cNvSpPr/>
          <p:nvPr/>
        </p:nvSpPr>
        <p:spPr>
          <a:xfrm flipH="1">
            <a:off x="2207075" y="3526850"/>
            <a:ext cx="855491" cy="851917"/>
          </a:xfrm>
          <a:prstGeom prst="ellipse">
            <a:avLst/>
          </a:prstGeom>
          <a:gradFill>
            <a:gsLst>
              <a:gs pos="0">
                <a:schemeClr val="bg1"/>
              </a:gs>
              <a:gs pos="50000">
                <a:schemeClr val="bg1">
                  <a:lumMod val="95000"/>
                </a:schemeClr>
              </a:gs>
              <a:gs pos="100000">
                <a:schemeClr val="bg1">
                  <a:lumMod val="85000"/>
                </a:schemeClr>
              </a:gs>
            </a:gsLst>
          </a:gradFill>
          <a:ln w="28575">
            <a:solidFill>
              <a:srgbClr val="DF361F"/>
            </a:solidFill>
          </a:ln>
          <a:effectLst>
            <a:outerShdw blurRad="101600" dist="19050" dir="5400000" algn="ctr" rotWithShape="0">
              <a:srgbClr val="000000">
                <a:alpha val="63000"/>
              </a:srgb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rgbClr val="C00000"/>
                </a:solidFill>
              </a:rPr>
              <a:t>Year 11</a:t>
            </a:r>
          </a:p>
        </p:txBody>
      </p:sp>
      <p:sp>
        <p:nvSpPr>
          <p:cNvPr id="16" name="Oval 15"/>
          <p:cNvSpPr/>
          <p:nvPr/>
        </p:nvSpPr>
        <p:spPr>
          <a:xfrm>
            <a:off x="3444351" y="4850663"/>
            <a:ext cx="802002" cy="77146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1600" b="1" dirty="0">
                <a:solidFill>
                  <a:srgbClr val="002060"/>
                </a:solidFill>
              </a:rPr>
              <a:t>Year 12</a:t>
            </a:r>
          </a:p>
        </p:txBody>
      </p:sp>
      <p:sp>
        <p:nvSpPr>
          <p:cNvPr id="17" name="Oval 16"/>
          <p:cNvSpPr/>
          <p:nvPr/>
        </p:nvSpPr>
        <p:spPr>
          <a:xfrm>
            <a:off x="4720059" y="5056909"/>
            <a:ext cx="799680" cy="720436"/>
          </a:xfrm>
          <a:prstGeom prst="ellipse">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600" b="1" dirty="0">
                <a:solidFill>
                  <a:srgbClr val="002060"/>
                </a:solidFill>
              </a:rPr>
              <a:t>Year 13</a:t>
            </a:r>
          </a:p>
        </p:txBody>
      </p:sp>
      <p:sp>
        <p:nvSpPr>
          <p:cNvPr id="18" name="Oval 17"/>
          <p:cNvSpPr/>
          <p:nvPr/>
        </p:nvSpPr>
        <p:spPr>
          <a:xfrm>
            <a:off x="6218110" y="4783847"/>
            <a:ext cx="959122" cy="760539"/>
          </a:xfrm>
          <a:prstGeom prst="ellipse">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600" b="1" dirty="0">
                <a:solidFill>
                  <a:srgbClr val="002060"/>
                </a:solidFill>
              </a:rPr>
              <a:t>Year 14</a:t>
            </a:r>
          </a:p>
        </p:txBody>
      </p:sp>
      <p:pic>
        <p:nvPicPr>
          <p:cNvPr id="20" name="Picture 19"/>
          <p:cNvPicPr>
            <a:picLocks noChangeAspect="1"/>
          </p:cNvPicPr>
          <p:nvPr/>
        </p:nvPicPr>
        <p:blipFill>
          <a:blip r:embed="rId5"/>
          <a:stretch>
            <a:fillRect/>
          </a:stretch>
        </p:blipFill>
        <p:spPr>
          <a:xfrm>
            <a:off x="8398403" y="4570474"/>
            <a:ext cx="658425" cy="664522"/>
          </a:xfrm>
          <a:prstGeom prst="rect">
            <a:avLst/>
          </a:prstGeom>
        </p:spPr>
      </p:pic>
      <p:sp>
        <p:nvSpPr>
          <p:cNvPr id="21" name="TextBox 20"/>
          <p:cNvSpPr txBox="1"/>
          <p:nvPr/>
        </p:nvSpPr>
        <p:spPr>
          <a:xfrm>
            <a:off x="6571133" y="5777345"/>
            <a:ext cx="2400381" cy="1015663"/>
          </a:xfrm>
          <a:prstGeom prst="rect">
            <a:avLst/>
          </a:prstGeom>
          <a:noFill/>
        </p:spPr>
        <p:txBody>
          <a:bodyPr wrap="square" rtlCol="0">
            <a:spAutoFit/>
          </a:bodyPr>
          <a:lstStyle/>
          <a:p>
            <a:r>
              <a:rPr lang="en-GB" sz="1200" dirty="0"/>
              <a:t>Students will leave and be able to live as independently as possible. They will be confident in their own abilities and be aware of the areas they require additional help with. </a:t>
            </a:r>
          </a:p>
        </p:txBody>
      </p:sp>
      <p:sp>
        <p:nvSpPr>
          <p:cNvPr id="22" name="TextBox 21"/>
          <p:cNvSpPr txBox="1"/>
          <p:nvPr/>
        </p:nvSpPr>
        <p:spPr>
          <a:xfrm>
            <a:off x="6899564" y="3994660"/>
            <a:ext cx="2071950" cy="769441"/>
          </a:xfrm>
          <a:prstGeom prst="rect">
            <a:avLst/>
          </a:prstGeom>
          <a:noFill/>
        </p:spPr>
        <p:txBody>
          <a:bodyPr wrap="square" rtlCol="0">
            <a:spAutoFit/>
          </a:bodyPr>
          <a:lstStyle/>
          <a:p>
            <a:pPr algn="ctr"/>
            <a:r>
              <a:rPr lang="en-US" sz="1100" b="1" noProof="1">
                <a:solidFill>
                  <a:srgbClr val="002060"/>
                </a:solidFill>
              </a:rPr>
              <a:t>Work Experience</a:t>
            </a:r>
          </a:p>
          <a:p>
            <a:pPr algn="ctr"/>
            <a:r>
              <a:rPr lang="en-US" sz="1100" noProof="1">
                <a:solidFill>
                  <a:srgbClr val="002060"/>
                </a:solidFill>
              </a:rPr>
              <a:t>Students in KS 5 Will undertake work based placements wiuthin the local community</a:t>
            </a:r>
          </a:p>
        </p:txBody>
      </p:sp>
      <p:sp>
        <p:nvSpPr>
          <p:cNvPr id="47" name="TextBox 46">
            <a:extLst>
              <a:ext uri="{FF2B5EF4-FFF2-40B4-BE49-F238E27FC236}">
                <a16:creationId xmlns:a16="http://schemas.microsoft.com/office/drawing/2014/main" id="{AF443F34-B387-411B-ADBF-64223B1562AC}"/>
              </a:ext>
            </a:extLst>
          </p:cNvPr>
          <p:cNvSpPr txBox="1"/>
          <p:nvPr/>
        </p:nvSpPr>
        <p:spPr>
          <a:xfrm>
            <a:off x="464241" y="4378768"/>
            <a:ext cx="1723828" cy="861774"/>
          </a:xfrm>
          <a:prstGeom prst="rect">
            <a:avLst/>
          </a:prstGeom>
          <a:noFill/>
        </p:spPr>
        <p:txBody>
          <a:bodyPr wrap="square" lIns="0" rIns="0" rtlCol="0" anchor="t">
            <a:spAutoFit/>
          </a:bodyPr>
          <a:lstStyle/>
          <a:p>
            <a:r>
              <a:rPr lang="en-US" sz="1000" b="1" noProof="1">
                <a:solidFill>
                  <a:srgbClr val="C00000"/>
                </a:solidFill>
              </a:rPr>
              <a:t>Careers Education</a:t>
            </a:r>
          </a:p>
          <a:p>
            <a:r>
              <a:rPr lang="en-US" sz="1000" noProof="1">
                <a:solidFill>
                  <a:srgbClr val="C00000"/>
                </a:solidFill>
              </a:rPr>
              <a:t>Students will access careers education, interviews with employers, work related learning experiences</a:t>
            </a:r>
            <a:r>
              <a:rPr lang="en-US" sz="1000" b="1" noProof="1">
                <a:solidFill>
                  <a:srgbClr val="C00000"/>
                </a:solidFill>
              </a:rPr>
              <a:t>.</a:t>
            </a:r>
          </a:p>
        </p:txBody>
      </p:sp>
      <p:sp>
        <p:nvSpPr>
          <p:cNvPr id="24" name="TextBox 23"/>
          <p:cNvSpPr txBox="1"/>
          <p:nvPr/>
        </p:nvSpPr>
        <p:spPr>
          <a:xfrm>
            <a:off x="233518" y="3484498"/>
            <a:ext cx="1822996" cy="938719"/>
          </a:xfrm>
          <a:prstGeom prst="rect">
            <a:avLst/>
          </a:prstGeom>
          <a:noFill/>
        </p:spPr>
        <p:txBody>
          <a:bodyPr wrap="square" rtlCol="0">
            <a:spAutoFit/>
          </a:bodyPr>
          <a:lstStyle/>
          <a:p>
            <a:r>
              <a:rPr lang="en-US" sz="1100" b="1" noProof="1">
                <a:solidFill>
                  <a:schemeClr val="accent6">
                    <a:lumMod val="75000"/>
                  </a:schemeClr>
                </a:solidFill>
              </a:rPr>
              <a:t>Community Learning</a:t>
            </a:r>
          </a:p>
          <a:p>
            <a:r>
              <a:rPr lang="en-US" sz="1100" noProof="1">
                <a:solidFill>
                  <a:schemeClr val="accent6">
                    <a:lumMod val="75000"/>
                  </a:schemeClr>
                </a:solidFill>
              </a:rPr>
              <a:t>Students will be encouraged to develop their skills and explore their application within the local community</a:t>
            </a:r>
            <a:endParaRPr lang="en-GB" sz="1100" dirty="0"/>
          </a:p>
        </p:txBody>
      </p:sp>
      <p:sp>
        <p:nvSpPr>
          <p:cNvPr id="40" name="TextBox 39"/>
          <p:cNvSpPr txBox="1"/>
          <p:nvPr/>
        </p:nvSpPr>
        <p:spPr>
          <a:xfrm>
            <a:off x="382526" y="2546499"/>
            <a:ext cx="2206334" cy="1015663"/>
          </a:xfrm>
          <a:prstGeom prst="rect">
            <a:avLst/>
          </a:prstGeom>
          <a:noFill/>
        </p:spPr>
        <p:txBody>
          <a:bodyPr wrap="square" rtlCol="0">
            <a:spAutoFit/>
          </a:bodyPr>
          <a:lstStyle/>
          <a:p>
            <a:r>
              <a:rPr lang="en-GB" sz="1200" b="1" dirty="0"/>
              <a:t>Hygiene</a:t>
            </a:r>
          </a:p>
          <a:p>
            <a:r>
              <a:rPr lang="en-GB" sz="1200" dirty="0"/>
              <a:t>Students will have access to school showers and salon facilities to support their learning</a:t>
            </a:r>
          </a:p>
        </p:txBody>
      </p:sp>
      <p:sp>
        <p:nvSpPr>
          <p:cNvPr id="41" name="TextBox 40"/>
          <p:cNvSpPr txBox="1"/>
          <p:nvPr/>
        </p:nvSpPr>
        <p:spPr>
          <a:xfrm>
            <a:off x="233518" y="5574801"/>
            <a:ext cx="2147441" cy="1200329"/>
          </a:xfrm>
          <a:prstGeom prst="rect">
            <a:avLst/>
          </a:prstGeom>
          <a:noFill/>
        </p:spPr>
        <p:txBody>
          <a:bodyPr wrap="square" rtlCol="0">
            <a:spAutoFit/>
          </a:bodyPr>
          <a:lstStyle/>
          <a:p>
            <a:r>
              <a:rPr lang="en-GB" sz="1200" b="1" dirty="0"/>
              <a:t>Food Technology</a:t>
            </a:r>
          </a:p>
          <a:p>
            <a:r>
              <a:rPr lang="en-GB" sz="1200" dirty="0"/>
              <a:t>All students take part in Food Technology lessons where practical food preparation skills are learnt as well as nutrition and food hygiene</a:t>
            </a:r>
          </a:p>
        </p:txBody>
      </p:sp>
      <p:sp>
        <p:nvSpPr>
          <p:cNvPr id="43" name="TextBox 42"/>
          <p:cNvSpPr txBox="1"/>
          <p:nvPr/>
        </p:nvSpPr>
        <p:spPr>
          <a:xfrm>
            <a:off x="4011777" y="4114800"/>
            <a:ext cx="2783669" cy="830997"/>
          </a:xfrm>
          <a:prstGeom prst="rect">
            <a:avLst/>
          </a:prstGeom>
          <a:noFill/>
        </p:spPr>
        <p:txBody>
          <a:bodyPr wrap="square" rtlCol="0">
            <a:spAutoFit/>
          </a:bodyPr>
          <a:lstStyle/>
          <a:p>
            <a:r>
              <a:rPr lang="en-GB" sz="1200" b="1" dirty="0"/>
              <a:t>Horticulture</a:t>
            </a:r>
            <a:r>
              <a:rPr lang="en-GB" sz="1200" dirty="0"/>
              <a:t> – students have the opportunity to care for different areas of the school grounds and in VI Form can choose to take it as one of their options</a:t>
            </a:r>
          </a:p>
        </p:txBody>
      </p:sp>
      <p:pic>
        <p:nvPicPr>
          <p:cNvPr id="53" name="Picture 36" descr="162,856 Gardening Tools Illustrations &amp; Clip Art - iStock"/>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41443" y="3822539"/>
            <a:ext cx="556228" cy="556228"/>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3" descr="Bachelors Recipes-Bachelors Cooking Indian | Padhuskitchen"/>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52558" y="5838663"/>
            <a:ext cx="672603" cy="672603"/>
          </a:xfrm>
          <a:prstGeom prst="rect">
            <a:avLst/>
          </a:prstGeom>
        </p:spPr>
      </p:pic>
      <p:pic>
        <p:nvPicPr>
          <p:cNvPr id="56" name="Graphic 34" descr="Shower">
            <a:extLst>
              <a:ext uri="{FF2B5EF4-FFF2-40B4-BE49-F238E27FC236}">
                <a16:creationId xmlns:a16="http://schemas.microsoft.com/office/drawing/2014/main" id="{E06DF31D-4B97-4634-B8F6-6162D3427796}"/>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0439" y="2436959"/>
            <a:ext cx="400891" cy="400891"/>
          </a:xfrm>
          <a:prstGeom prst="rect">
            <a:avLst/>
          </a:prstGeom>
        </p:spPr>
      </p:pic>
    </p:spTree>
    <p:extLst>
      <p:ext uri="{BB962C8B-B14F-4D97-AF65-F5344CB8AC3E}">
        <p14:creationId xmlns:p14="http://schemas.microsoft.com/office/powerpoint/2010/main" val="2171223743"/>
      </p:ext>
    </p:extLst>
  </p:cSld>
  <p:clrMapOvr>
    <a:masterClrMapping/>
  </p:clrMapOvr>
</p:sld>
</file>

<file path=ppt/theme/theme1.xml><?xml version="1.0" encoding="utf-8"?>
<a:theme xmlns:a="http://schemas.openxmlformats.org/drawingml/2006/main" name="Template PresentationGo">
  <a:themeElements>
    <a:clrScheme name="PGO2">
      <a:dk1>
        <a:sysClr val="windowText" lastClr="000000"/>
      </a:dk1>
      <a:lt1>
        <a:sysClr val="window" lastClr="FFFFFF"/>
      </a:lt1>
      <a:dk2>
        <a:srgbClr val="063951"/>
      </a:dk2>
      <a:lt2>
        <a:srgbClr val="D3D3D3"/>
      </a:lt2>
      <a:accent1>
        <a:srgbClr val="3A5C84"/>
      </a:accent1>
      <a:accent2>
        <a:srgbClr val="F7931F"/>
      </a:accent2>
      <a:accent3>
        <a:srgbClr val="4CC1EF"/>
      </a:accent3>
      <a:accent4>
        <a:srgbClr val="FFCC4C"/>
      </a:accent4>
      <a:accent5>
        <a:srgbClr val="C13018"/>
      </a:accent5>
      <a:accent6>
        <a:srgbClr val="A2B969"/>
      </a:accent6>
      <a:hlink>
        <a:srgbClr val="6C2B43"/>
      </a:hlink>
      <a:folHlink>
        <a:srgbClr val="6C2B43"/>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plate PresentationGo Dark">
  <a:themeElements>
    <a:clrScheme name="PGO2">
      <a:dk1>
        <a:sysClr val="windowText" lastClr="000000"/>
      </a:dk1>
      <a:lt1>
        <a:sysClr val="window" lastClr="FFFFFF"/>
      </a:lt1>
      <a:dk2>
        <a:srgbClr val="063951"/>
      </a:dk2>
      <a:lt2>
        <a:srgbClr val="D3D3D3"/>
      </a:lt2>
      <a:accent1>
        <a:srgbClr val="3A5C84"/>
      </a:accent1>
      <a:accent2>
        <a:srgbClr val="F7931F"/>
      </a:accent2>
      <a:accent3>
        <a:srgbClr val="4CC1EF"/>
      </a:accent3>
      <a:accent4>
        <a:srgbClr val="FFCC4C"/>
      </a:accent4>
      <a:accent5>
        <a:srgbClr val="C13018"/>
      </a:accent5>
      <a:accent6>
        <a:srgbClr val="A2B969"/>
      </a:accent6>
      <a:hlink>
        <a:srgbClr val="6C2B43"/>
      </a:hlink>
      <a:folHlink>
        <a:srgbClr val="6C2B43"/>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75DB190D2CA7B4E94A38DD18040FDBD" ma:contentTypeVersion="13" ma:contentTypeDescription="Create a new document." ma:contentTypeScope="" ma:versionID="5821d4963d68bbaf77850bc568e5dcd7">
  <xsd:schema xmlns:xsd="http://www.w3.org/2001/XMLSchema" xmlns:xs="http://www.w3.org/2001/XMLSchema" xmlns:p="http://schemas.microsoft.com/office/2006/metadata/properties" xmlns:ns2="a540dbd6-63c1-405e-b21f-3d4038146b2f" xmlns:ns3="dcf4fd31-2f9b-438a-bfd7-3e053feb8594" targetNamespace="http://schemas.microsoft.com/office/2006/metadata/properties" ma:root="true" ma:fieldsID="8c77323771a5c370c1e7fea082e38151" ns2:_="" ns3:_="">
    <xsd:import namespace="a540dbd6-63c1-405e-b21f-3d4038146b2f"/>
    <xsd:import namespace="dcf4fd31-2f9b-438a-bfd7-3e053feb8594"/>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BillingMetadata" minOccurs="0"/>
                <xsd:element ref="ns3:MediaServiceDateTaken" minOccurs="0"/>
                <xsd:element ref="ns3:MediaServiceGenerationTime" minOccurs="0"/>
                <xsd:element ref="ns3:MediaServiceEventHashCode" minOccurs="0"/>
                <xsd:element ref="ns3:MediaLengthInSeconds" minOccurs="0"/>
                <xsd:element ref="ns3:MediaServiceLocation" minOccurs="0"/>
                <xsd:element ref="ns3:lcf76f155ced4ddcb4097134ff3c332f" minOccurs="0"/>
                <xsd:element ref="ns2: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40dbd6-63c1-405e-b21f-3d4038146b2f"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22" nillable="true" ma:displayName="Taxonomy Catch All Column" ma:hidden="true" ma:list="{f9375f1a-2a63-4e2e-8734-0da42db7ee7c}" ma:internalName="TaxCatchAll" ma:showField="CatchAllData" ma:web="a540dbd6-63c1-405e-b21f-3d4038146b2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cf4fd31-2f9b-438a-bfd7-3e053feb8594"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BillingMetadata" ma:index="14" nillable="true" ma:displayName="MediaServiceBillingMetadata" ma:hidden="true" ma:internalName="MediaServiceBillingMetadata" ma:readOnly="true">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description="" ma:indexed="true"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a21da63-2948-41e7-953c-fedceede9a7c"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TaxCatchAll xmlns="a540dbd6-63c1-405e-b21f-3d4038146b2f" xsi:nil="true"/>
    <lcf76f155ced4ddcb4097134ff3c332f xmlns="dcf4fd31-2f9b-438a-bfd7-3e053feb8594">
      <Terms xmlns="http://schemas.microsoft.com/office/infopath/2007/PartnerControls"/>
    </lcf76f155ced4ddcb4097134ff3c332f>
    <_dlc_DocId xmlns="a540dbd6-63c1-405e-b21f-3d4038146b2f">UK7XRFSVNHM5-2120011387-157105</_dlc_DocId>
    <_dlc_DocIdUrl xmlns="a540dbd6-63c1-405e-b21f-3d4038146b2f">
      <Url>https://stgeorgesiow.sharepoint.com/sites/AdminSharedDocuments/_layouts/15/DocIdRedir.aspx?ID=UK7XRFSVNHM5-2120011387-157105</Url>
      <Description>UK7XRFSVNHM5-2120011387-157105</Description>
    </_dlc_DocIdUrl>
  </documentManagement>
</p:properties>
</file>

<file path=customXml/itemProps1.xml><?xml version="1.0" encoding="utf-8"?>
<ds:datastoreItem xmlns:ds="http://schemas.openxmlformats.org/officeDocument/2006/customXml" ds:itemID="{C2A416EE-11D6-4378-804A-0650AE79EDAA}"/>
</file>

<file path=customXml/itemProps2.xml><?xml version="1.0" encoding="utf-8"?>
<ds:datastoreItem xmlns:ds="http://schemas.openxmlformats.org/officeDocument/2006/customXml" ds:itemID="{8095D707-CB97-42CD-850B-3F7363B61601}">
  <ds:schemaRefs>
    <ds:schemaRef ds:uri="http://schemas.microsoft.com/sharepoint/events"/>
  </ds:schemaRefs>
</ds:datastoreItem>
</file>

<file path=customXml/itemProps3.xml><?xml version="1.0" encoding="utf-8"?>
<ds:datastoreItem xmlns:ds="http://schemas.openxmlformats.org/officeDocument/2006/customXml" ds:itemID="{AE57908B-24F6-4489-901D-278E58484E65}">
  <ds:schemaRefs>
    <ds:schemaRef ds:uri="http://schemas.microsoft.com/sharepoint/v3/contenttype/forms"/>
  </ds:schemaRefs>
</ds:datastoreItem>
</file>

<file path=customXml/itemProps4.xml><?xml version="1.0" encoding="utf-8"?>
<ds:datastoreItem xmlns:ds="http://schemas.openxmlformats.org/officeDocument/2006/customXml" ds:itemID="{8DFC3867-8ECD-4AA1-AEA0-9E0E7395974A}">
  <ds:schemaRefs>
    <ds:schemaRef ds:uri="http://purl.org/dc/elements/1.1/"/>
    <ds:schemaRef ds:uri="http://schemas.microsoft.com/office/2006/metadata/properties"/>
    <ds:schemaRef ds:uri="http://www.w3.org/XML/1998/namespace"/>
    <ds:schemaRef ds:uri="http://schemas.microsoft.com/office/infopath/2007/PartnerControls"/>
    <ds:schemaRef ds:uri="http://schemas.microsoft.com/sharepoint/v4"/>
    <ds:schemaRef ds:uri="http://purl.org/dc/terms/"/>
    <ds:schemaRef ds:uri="3013d318-8fea-40f7-ab73-1a36134ececb"/>
    <ds:schemaRef ds:uri="http://schemas.microsoft.com/office/2006/documentManagement/types"/>
    <ds:schemaRef ds:uri="http://schemas.openxmlformats.org/package/2006/metadata/core-properties"/>
    <ds:schemaRef ds:uri="267e4f37-ebda-42d0-9948-85a7633fb541"/>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TEMPLATE-PGO(16_9)</Template>
  <TotalTime>10902</TotalTime>
  <Words>280</Words>
  <Application>Microsoft Office PowerPoint</Application>
  <PresentationFormat>On-screen Show (4:3)</PresentationFormat>
  <Paragraphs>31</Paragraphs>
  <Slides>1</Slides>
  <Notes>1</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vt:i4>
      </vt:variant>
    </vt:vector>
  </HeadingPairs>
  <TitlesOfParts>
    <vt:vector size="10" baseType="lpstr">
      <vt:lpstr>Arial</vt:lpstr>
      <vt:lpstr>Calibri</vt:lpstr>
      <vt:lpstr>Calibri Light</vt:lpstr>
      <vt:lpstr>Gill Sans MT</vt:lpstr>
      <vt:lpstr>Helvetica</vt:lpstr>
      <vt:lpstr>Open Sans</vt:lpstr>
      <vt:lpstr>Template PresentationGo</vt:lpstr>
      <vt:lpstr>Template PresentationGo Dark</vt:lpstr>
      <vt:lpstr>Custom Design</vt:lpstr>
      <vt:lpstr> St George’s School Life Skills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Road Map Timeline</dc:title>
  <dc:creator>PresentationGO.com</dc:creator>
  <dc:description>© Copyright PresentationGO.com</dc:description>
  <cp:lastModifiedBy>Ros McMorrin</cp:lastModifiedBy>
  <cp:revision>45</cp:revision>
  <cp:lastPrinted>2022-09-09T14:13:15Z</cp:lastPrinted>
  <dcterms:created xsi:type="dcterms:W3CDTF">2014-11-26T05:14:11Z</dcterms:created>
  <dcterms:modified xsi:type="dcterms:W3CDTF">2026-05-11T08:26:18Z</dcterms:modified>
  <cp:category>Charts &amp; Diagrams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0x010100975DB190D2CA7B4E94A38DD18040FDBD</vt:lpwstr>
  </property>
  <property fmtid="{D5CDD505-2E9C-101B-9397-08002B2CF9AE}" pid="3" name="Order">
    <vt:r8>11200</vt:r8>
  </property>
  <property fmtid="{D5CDD505-2E9C-101B-9397-08002B2CF9AE}" pid="4" name="_dlc_DocIdItemGuid">
    <vt:lpwstr>c25a15d2-559e-4701-87bb-8b8120259607</vt:lpwstr>
  </property>
  <property fmtid="{D5CDD505-2E9C-101B-9397-08002B2CF9AE}" pid="5" name="MediaServiceImageTags">
    <vt:lpwstr/>
  </property>
</Properties>
</file>